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24"/>
  </p:notesMasterIdLst>
  <p:sldIdLst>
    <p:sldId id="256" r:id="rId3"/>
    <p:sldId id="257" r:id="rId4"/>
    <p:sldId id="258"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2A84"/>
    <a:srgbClr val="BC4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E399E-DA17-4DDB-86EB-7C0935D459A6}" type="datetimeFigureOut">
              <a:rPr lang="en-US" smtClean="0"/>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1356-587C-45DC-8A31-947325383197}" type="slidenum">
              <a:rPr lang="en-US" smtClean="0"/>
              <a:t>‹#›</a:t>
            </a:fld>
            <a:endParaRPr lang="en-US"/>
          </a:p>
        </p:txBody>
      </p:sp>
    </p:spTree>
    <p:extLst>
      <p:ext uri="{BB962C8B-B14F-4D97-AF65-F5344CB8AC3E}">
        <p14:creationId xmlns:p14="http://schemas.microsoft.com/office/powerpoint/2010/main" val="94737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53BC-3BB7-478A-B818-29A7433AB1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6DA1AF-7C54-441C-A471-8853776DF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0EB11-DBF2-4FED-8B8D-6D67C298524A}"/>
              </a:ext>
            </a:extLst>
          </p:cNvPr>
          <p:cNvSpPr>
            <a:spLocks noGrp="1"/>
          </p:cNvSpPr>
          <p:nvPr>
            <p:ph type="dt" sz="half" idx="10"/>
          </p:nvPr>
        </p:nvSpPr>
        <p:spPr/>
        <p:txBody>
          <a:bodyPr/>
          <a:lstStyle/>
          <a:p>
            <a:fld id="{FDC77100-28C6-4C07-9C96-26978EB7B738}" type="datetime1">
              <a:rPr lang="en-US" smtClean="0"/>
              <a:t>6/19/2021</a:t>
            </a:fld>
            <a:endParaRPr lang="en-US"/>
          </a:p>
        </p:txBody>
      </p:sp>
      <p:sp>
        <p:nvSpPr>
          <p:cNvPr id="5" name="Footer Placeholder 4">
            <a:extLst>
              <a:ext uri="{FF2B5EF4-FFF2-40B4-BE49-F238E27FC236}">
                <a16:creationId xmlns:a16="http://schemas.microsoft.com/office/drawing/2014/main" id="{41F30961-0059-4369-BF68-8D9A125B0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4283A-0C7C-476E-900C-F28F6BE0CF4C}"/>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301681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982B-9170-4372-BAFF-DF3CC0998F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FD731-07E0-47EC-A1F2-5648EF397E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61E61-07B3-4495-B11B-9537D7D01376}"/>
              </a:ext>
            </a:extLst>
          </p:cNvPr>
          <p:cNvSpPr>
            <a:spLocks noGrp="1"/>
          </p:cNvSpPr>
          <p:nvPr>
            <p:ph type="dt" sz="half" idx="10"/>
          </p:nvPr>
        </p:nvSpPr>
        <p:spPr/>
        <p:txBody>
          <a:bodyPr/>
          <a:lstStyle/>
          <a:p>
            <a:fld id="{5A00DEDD-6B54-4F41-92C8-61A9315F5973}" type="datetime1">
              <a:rPr lang="en-US" smtClean="0"/>
              <a:t>6/19/2021</a:t>
            </a:fld>
            <a:endParaRPr lang="en-US"/>
          </a:p>
        </p:txBody>
      </p:sp>
      <p:sp>
        <p:nvSpPr>
          <p:cNvPr id="5" name="Footer Placeholder 4">
            <a:extLst>
              <a:ext uri="{FF2B5EF4-FFF2-40B4-BE49-F238E27FC236}">
                <a16:creationId xmlns:a16="http://schemas.microsoft.com/office/drawing/2014/main" id="{A52220E0-D0A2-47B2-9E90-B863DB428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6BAC2-F425-492B-9663-12C58794EE81}"/>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21008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CDE37-E4C2-4B7D-BF6A-7756DB52B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F983A1-2F8E-4E69-83C6-4726C5BF0D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5B250-90FB-43E2-A758-3BD80E73EDA4}"/>
              </a:ext>
            </a:extLst>
          </p:cNvPr>
          <p:cNvSpPr>
            <a:spLocks noGrp="1"/>
          </p:cNvSpPr>
          <p:nvPr>
            <p:ph type="dt" sz="half" idx="10"/>
          </p:nvPr>
        </p:nvSpPr>
        <p:spPr/>
        <p:txBody>
          <a:bodyPr/>
          <a:lstStyle/>
          <a:p>
            <a:fld id="{AA0039A3-04CB-4C82-9D4C-78FC1D12200C}" type="datetime1">
              <a:rPr lang="en-US" smtClean="0"/>
              <a:t>6/19/2021</a:t>
            </a:fld>
            <a:endParaRPr lang="en-US"/>
          </a:p>
        </p:txBody>
      </p:sp>
      <p:sp>
        <p:nvSpPr>
          <p:cNvPr id="5" name="Footer Placeholder 4">
            <a:extLst>
              <a:ext uri="{FF2B5EF4-FFF2-40B4-BE49-F238E27FC236}">
                <a16:creationId xmlns:a16="http://schemas.microsoft.com/office/drawing/2014/main" id="{4A9222F6-99AF-4302-9986-E626EB66C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CC53B-BE8C-4E95-A45A-BBC3CF476471}"/>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97091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DC77100-28C6-4C07-9C96-26978EB7B738}"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3FA9-870B-410A-9D3F-2EA98024BE6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86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B23CC-11DB-4199-95E6-874C36E996F7}"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135640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2F134-E0CB-4303-9DE3-2CD7FE94665D}"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3FA9-870B-410A-9D3F-2EA98024BE6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37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61C556-B675-4EA2-87BB-4F5E5399D5C2}"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1776455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40AA2B-1E4D-4972-881A-54C69E1F0CA3}" type="datetime1">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302147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262201-7F9F-457E-BFD0-70E1E4E2CDB1}" type="datetime1">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183031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FD48-62D1-4849-9DF5-9CC2C66B6CB2}" type="datetime1">
              <a:rPr lang="en-US" smtClean="0"/>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347346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88C5C-C974-4B33-84DD-CC6F0787259D}"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351526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C272-FCCB-4B7F-B23F-FD3CF030C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1D400-E2B0-451B-A316-F074F5F23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BB756-7391-4EAB-8672-5A01AD5B0F84}"/>
              </a:ext>
            </a:extLst>
          </p:cNvPr>
          <p:cNvSpPr>
            <a:spLocks noGrp="1"/>
          </p:cNvSpPr>
          <p:nvPr>
            <p:ph type="dt" sz="half" idx="10"/>
          </p:nvPr>
        </p:nvSpPr>
        <p:spPr/>
        <p:txBody>
          <a:bodyPr/>
          <a:lstStyle/>
          <a:p>
            <a:fld id="{619B23CC-11DB-4199-95E6-874C36E996F7}" type="datetime1">
              <a:rPr lang="en-US" smtClean="0"/>
              <a:t>6/19/2021</a:t>
            </a:fld>
            <a:endParaRPr lang="en-US"/>
          </a:p>
        </p:txBody>
      </p:sp>
      <p:sp>
        <p:nvSpPr>
          <p:cNvPr id="5" name="Footer Placeholder 4">
            <a:extLst>
              <a:ext uri="{FF2B5EF4-FFF2-40B4-BE49-F238E27FC236}">
                <a16:creationId xmlns:a16="http://schemas.microsoft.com/office/drawing/2014/main" id="{C469C370-B367-4666-BEA3-EA8929D31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E5071-AD18-444F-9140-14D427897C0D}"/>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2518155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2D5139-1497-426D-93C9-1CF21BBB6E90}"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3FA9-870B-410A-9D3F-2EA98024BE6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033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00DEDD-6B54-4F41-92C8-61A9315F5973}"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265047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039A3-04CB-4C82-9D4C-78FC1D12200C}"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3FA9-870B-410A-9D3F-2EA98024BE6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5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3DBA-939D-4F63-8D91-58F2EAF8C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4FF63-E7FB-42A1-AB64-C5D73E649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42283-A528-49ED-86C3-B0BEC5E71F17}"/>
              </a:ext>
            </a:extLst>
          </p:cNvPr>
          <p:cNvSpPr>
            <a:spLocks noGrp="1"/>
          </p:cNvSpPr>
          <p:nvPr>
            <p:ph type="dt" sz="half" idx="10"/>
          </p:nvPr>
        </p:nvSpPr>
        <p:spPr/>
        <p:txBody>
          <a:bodyPr/>
          <a:lstStyle/>
          <a:p>
            <a:fld id="{10E2F134-E0CB-4303-9DE3-2CD7FE94665D}" type="datetime1">
              <a:rPr lang="en-US" smtClean="0"/>
              <a:t>6/19/2021</a:t>
            </a:fld>
            <a:endParaRPr lang="en-US"/>
          </a:p>
        </p:txBody>
      </p:sp>
      <p:sp>
        <p:nvSpPr>
          <p:cNvPr id="5" name="Footer Placeholder 4">
            <a:extLst>
              <a:ext uri="{FF2B5EF4-FFF2-40B4-BE49-F238E27FC236}">
                <a16:creationId xmlns:a16="http://schemas.microsoft.com/office/drawing/2014/main" id="{9CDA1DDC-8ED1-41B5-97B8-38C598085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CF1C5-36E3-4286-B116-3E736046B728}"/>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190963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F9E4-9C70-476B-A4DB-B0452393A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5C9541-8801-40BE-9CAF-A3346852D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596532-2B8C-47F2-8F0E-8912BAFB0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7AD07-D39C-4BD0-9AAF-9CD2E7ACDCD4}"/>
              </a:ext>
            </a:extLst>
          </p:cNvPr>
          <p:cNvSpPr>
            <a:spLocks noGrp="1"/>
          </p:cNvSpPr>
          <p:nvPr>
            <p:ph type="dt" sz="half" idx="10"/>
          </p:nvPr>
        </p:nvSpPr>
        <p:spPr/>
        <p:txBody>
          <a:bodyPr/>
          <a:lstStyle/>
          <a:p>
            <a:fld id="{2961C556-B675-4EA2-87BB-4F5E5399D5C2}" type="datetime1">
              <a:rPr lang="en-US" smtClean="0"/>
              <a:t>6/19/2021</a:t>
            </a:fld>
            <a:endParaRPr lang="en-US"/>
          </a:p>
        </p:txBody>
      </p:sp>
      <p:sp>
        <p:nvSpPr>
          <p:cNvPr id="6" name="Footer Placeholder 5">
            <a:extLst>
              <a:ext uri="{FF2B5EF4-FFF2-40B4-BE49-F238E27FC236}">
                <a16:creationId xmlns:a16="http://schemas.microsoft.com/office/drawing/2014/main" id="{C7E4DD16-51C6-462E-B8A1-0E30E4510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97346-447F-4C6B-928B-9D09FA061DC6}"/>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154513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A139-9418-4FA9-A66E-2E8BCE1DA2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7F253-9489-4BC1-87DF-9AE54DFDD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7F57A-1578-4D4A-9C56-911A244C5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E6F38B-2463-4F2E-B50E-A3DA01F41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071BE-AC8E-4618-9A0B-165B0F089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49ACF-0249-4482-BD41-784D0BC8B9FA}"/>
              </a:ext>
            </a:extLst>
          </p:cNvPr>
          <p:cNvSpPr>
            <a:spLocks noGrp="1"/>
          </p:cNvSpPr>
          <p:nvPr>
            <p:ph type="dt" sz="half" idx="10"/>
          </p:nvPr>
        </p:nvSpPr>
        <p:spPr/>
        <p:txBody>
          <a:bodyPr/>
          <a:lstStyle/>
          <a:p>
            <a:fld id="{E540AA2B-1E4D-4972-881A-54C69E1F0CA3}" type="datetime1">
              <a:rPr lang="en-US" smtClean="0"/>
              <a:t>6/19/2021</a:t>
            </a:fld>
            <a:endParaRPr lang="en-US"/>
          </a:p>
        </p:txBody>
      </p:sp>
      <p:sp>
        <p:nvSpPr>
          <p:cNvPr id="8" name="Footer Placeholder 7">
            <a:extLst>
              <a:ext uri="{FF2B5EF4-FFF2-40B4-BE49-F238E27FC236}">
                <a16:creationId xmlns:a16="http://schemas.microsoft.com/office/drawing/2014/main" id="{43F99154-90EB-49AF-B74D-725FF47E71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24EEC9-72A5-4A3D-9B7E-BC3A8E7F6512}"/>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413282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9B49-0C97-4E06-99FF-F7441BDEEE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41545A-C7EC-4789-A2F3-7D7E0D265F8E}"/>
              </a:ext>
            </a:extLst>
          </p:cNvPr>
          <p:cNvSpPr>
            <a:spLocks noGrp="1"/>
          </p:cNvSpPr>
          <p:nvPr>
            <p:ph type="dt" sz="half" idx="10"/>
          </p:nvPr>
        </p:nvSpPr>
        <p:spPr/>
        <p:txBody>
          <a:bodyPr/>
          <a:lstStyle/>
          <a:p>
            <a:fld id="{C9262201-7F9F-457E-BFD0-70E1E4E2CDB1}" type="datetime1">
              <a:rPr lang="en-US" smtClean="0"/>
              <a:t>6/19/2021</a:t>
            </a:fld>
            <a:endParaRPr lang="en-US"/>
          </a:p>
        </p:txBody>
      </p:sp>
      <p:sp>
        <p:nvSpPr>
          <p:cNvPr id="4" name="Footer Placeholder 3">
            <a:extLst>
              <a:ext uri="{FF2B5EF4-FFF2-40B4-BE49-F238E27FC236}">
                <a16:creationId xmlns:a16="http://schemas.microsoft.com/office/drawing/2014/main" id="{D72C39DE-27F1-43D0-ACCC-F6D1246347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7D28C-55E5-4F53-B7DD-51655378D7FD}"/>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120808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8B2E6B-477C-4D04-AA8B-A68174D689C9}"/>
              </a:ext>
            </a:extLst>
          </p:cNvPr>
          <p:cNvSpPr>
            <a:spLocks noGrp="1"/>
          </p:cNvSpPr>
          <p:nvPr>
            <p:ph type="dt" sz="half" idx="10"/>
          </p:nvPr>
        </p:nvSpPr>
        <p:spPr/>
        <p:txBody>
          <a:bodyPr/>
          <a:lstStyle/>
          <a:p>
            <a:fld id="{A5ABFD48-62D1-4849-9DF5-9CC2C66B6CB2}" type="datetime1">
              <a:rPr lang="en-US" smtClean="0"/>
              <a:t>6/19/2021</a:t>
            </a:fld>
            <a:endParaRPr lang="en-US"/>
          </a:p>
        </p:txBody>
      </p:sp>
      <p:sp>
        <p:nvSpPr>
          <p:cNvPr id="3" name="Footer Placeholder 2">
            <a:extLst>
              <a:ext uri="{FF2B5EF4-FFF2-40B4-BE49-F238E27FC236}">
                <a16:creationId xmlns:a16="http://schemas.microsoft.com/office/drawing/2014/main" id="{1419CF12-000C-46E8-B5EF-11583B8E9F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BD5A7-0570-4503-B1FA-22B59FF2EB9C}"/>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276075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7735-87B4-4040-90E4-7ABC2F0A7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CCAC1-237D-4CA2-9188-2637FC840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C3B718-6655-4511-8444-2AD6D6938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98F0C-4624-4A97-B5BF-10A2679BF2C6}"/>
              </a:ext>
            </a:extLst>
          </p:cNvPr>
          <p:cNvSpPr>
            <a:spLocks noGrp="1"/>
          </p:cNvSpPr>
          <p:nvPr>
            <p:ph type="dt" sz="half" idx="10"/>
          </p:nvPr>
        </p:nvSpPr>
        <p:spPr/>
        <p:txBody>
          <a:bodyPr/>
          <a:lstStyle/>
          <a:p>
            <a:fld id="{C5588C5C-C974-4B33-84DD-CC6F0787259D}" type="datetime1">
              <a:rPr lang="en-US" smtClean="0"/>
              <a:t>6/19/2021</a:t>
            </a:fld>
            <a:endParaRPr lang="en-US"/>
          </a:p>
        </p:txBody>
      </p:sp>
      <p:sp>
        <p:nvSpPr>
          <p:cNvPr id="6" name="Footer Placeholder 5">
            <a:extLst>
              <a:ext uri="{FF2B5EF4-FFF2-40B4-BE49-F238E27FC236}">
                <a16:creationId xmlns:a16="http://schemas.microsoft.com/office/drawing/2014/main" id="{D871B3DF-9D6C-4454-85F5-FA2BBDECB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A1F32-D857-445C-970D-2C4CAEBC187E}"/>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287808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FA94-8BED-42C8-910E-F02BF1112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D64A3C-55BC-4FE3-9813-54917E593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D4A387-6FF2-424B-A537-5AFB1689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FE9DC-F5E3-46B0-BF27-FA9FDF8A69B6}"/>
              </a:ext>
            </a:extLst>
          </p:cNvPr>
          <p:cNvSpPr>
            <a:spLocks noGrp="1"/>
          </p:cNvSpPr>
          <p:nvPr>
            <p:ph type="dt" sz="half" idx="10"/>
          </p:nvPr>
        </p:nvSpPr>
        <p:spPr/>
        <p:txBody>
          <a:bodyPr/>
          <a:lstStyle/>
          <a:p>
            <a:fld id="{7D2D5139-1497-426D-93C9-1CF21BBB6E90}" type="datetime1">
              <a:rPr lang="en-US" smtClean="0"/>
              <a:t>6/19/2021</a:t>
            </a:fld>
            <a:endParaRPr lang="en-US"/>
          </a:p>
        </p:txBody>
      </p:sp>
      <p:sp>
        <p:nvSpPr>
          <p:cNvPr id="6" name="Footer Placeholder 5">
            <a:extLst>
              <a:ext uri="{FF2B5EF4-FFF2-40B4-BE49-F238E27FC236}">
                <a16:creationId xmlns:a16="http://schemas.microsoft.com/office/drawing/2014/main" id="{0E93F8A6-C78B-461E-93F0-62F4E7A6D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FFE8D-68F9-44E7-90FB-33A8ED5DCCFE}"/>
              </a:ext>
            </a:extLst>
          </p:cNvPr>
          <p:cNvSpPr>
            <a:spLocks noGrp="1"/>
          </p:cNvSpPr>
          <p:nvPr>
            <p:ph type="sldNum" sz="quarter" idx="12"/>
          </p:nvPr>
        </p:nvSpPr>
        <p:spPr/>
        <p:txBody>
          <a:bodyPr/>
          <a:lstStyle/>
          <a:p>
            <a:fld id="{99403FA9-870B-410A-9D3F-2EA98024BE62}" type="slidenum">
              <a:rPr lang="en-US" smtClean="0"/>
              <a:t>‹#›</a:t>
            </a:fld>
            <a:endParaRPr lang="en-US"/>
          </a:p>
        </p:txBody>
      </p:sp>
    </p:spTree>
    <p:extLst>
      <p:ext uri="{BB962C8B-B14F-4D97-AF65-F5344CB8AC3E}">
        <p14:creationId xmlns:p14="http://schemas.microsoft.com/office/powerpoint/2010/main" val="426920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8CBA0-D995-4F10-B017-AB77D08D94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A5EA3-C399-4C1B-954B-59780819C0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3F763-78CE-4756-B261-989E8EEAD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871A3-D81C-417A-8EE6-7C8DE5AF0FAF}" type="datetime1">
              <a:rPr lang="en-US" smtClean="0"/>
              <a:t>6/19/2021</a:t>
            </a:fld>
            <a:endParaRPr lang="en-US"/>
          </a:p>
        </p:txBody>
      </p:sp>
      <p:sp>
        <p:nvSpPr>
          <p:cNvPr id="5" name="Footer Placeholder 4">
            <a:extLst>
              <a:ext uri="{FF2B5EF4-FFF2-40B4-BE49-F238E27FC236}">
                <a16:creationId xmlns:a16="http://schemas.microsoft.com/office/drawing/2014/main" id="{D364378B-6E81-4822-994A-C86DB22B8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E6CAA6-66E1-4B9F-8669-25205BF13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3FA9-870B-410A-9D3F-2EA98024BE62}" type="slidenum">
              <a:rPr lang="en-US" smtClean="0"/>
              <a:t>‹#›</a:t>
            </a:fld>
            <a:endParaRPr lang="en-US"/>
          </a:p>
        </p:txBody>
      </p:sp>
    </p:spTree>
    <p:extLst>
      <p:ext uri="{BB962C8B-B14F-4D97-AF65-F5344CB8AC3E}">
        <p14:creationId xmlns:p14="http://schemas.microsoft.com/office/powerpoint/2010/main" val="2302792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A3871A3-D81C-417A-8EE6-7C8DE5AF0FAF}" type="datetime1">
              <a:rPr lang="en-US" smtClean="0"/>
              <a:t>6/19/2021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9403FA9-870B-410A-9D3F-2EA98024BE6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454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44A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09E513-F12F-4982-80DA-780B342F6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16" y="100172"/>
            <a:ext cx="9916356" cy="5157926"/>
          </a:xfrm>
          <a:prstGeom prst="rect">
            <a:avLst/>
          </a:prstGeom>
        </p:spPr>
      </p:pic>
      <p:sp>
        <p:nvSpPr>
          <p:cNvPr id="9" name="TextBox 8">
            <a:extLst>
              <a:ext uri="{FF2B5EF4-FFF2-40B4-BE49-F238E27FC236}">
                <a16:creationId xmlns:a16="http://schemas.microsoft.com/office/drawing/2014/main" id="{A9E9CA82-52FC-47F2-96A0-3E45714D9325}"/>
              </a:ext>
            </a:extLst>
          </p:cNvPr>
          <p:cNvSpPr txBox="1"/>
          <p:nvPr/>
        </p:nvSpPr>
        <p:spPr>
          <a:xfrm>
            <a:off x="2012189" y="2967336"/>
            <a:ext cx="6997906" cy="2585323"/>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Rectangle 10">
            <a:extLst>
              <a:ext uri="{FF2B5EF4-FFF2-40B4-BE49-F238E27FC236}">
                <a16:creationId xmlns:a16="http://schemas.microsoft.com/office/drawing/2014/main" id="{B042463A-4832-4939-ADE5-4F01D17F6BB0}"/>
              </a:ext>
            </a:extLst>
          </p:cNvPr>
          <p:cNvSpPr/>
          <p:nvPr/>
        </p:nvSpPr>
        <p:spPr>
          <a:xfrm>
            <a:off x="2012189" y="2967335"/>
            <a:ext cx="8167621" cy="3416320"/>
          </a:xfrm>
          <a:prstGeom prst="rect">
            <a:avLst/>
          </a:prstGeom>
          <a:noFill/>
        </p:spPr>
        <p:txBody>
          <a:bodyPr wrap="none" lIns="91440" tIns="45720" rIns="91440" bIns="45720">
            <a:spAutoFit/>
          </a:bodyPr>
          <a:lstStyle/>
          <a:p>
            <a:pPr algn="ct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si-LK"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 ශ්‍රේණිය 12 පාඩම සිනාකුමරි</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Footer Placeholder 11">
            <a:extLst>
              <a:ext uri="{FF2B5EF4-FFF2-40B4-BE49-F238E27FC236}">
                <a16:creationId xmlns:a16="http://schemas.microsoft.com/office/drawing/2014/main" id="{FF6C0345-D308-4604-BF1D-AE74AC4B2F1B}"/>
              </a:ext>
            </a:extLst>
          </p:cNvPr>
          <p:cNvSpPr>
            <a:spLocks noGrp="1"/>
          </p:cNvSpPr>
          <p:nvPr>
            <p:ph type="ftr" sz="quarter" idx="11"/>
          </p:nvPr>
        </p:nvSpPr>
        <p:spPr/>
        <p:txBody>
          <a:bodyPr/>
          <a:lstStyle/>
          <a:p>
            <a:r>
              <a:rPr lang="en-US" sz="2000" b="1" dirty="0">
                <a:solidFill>
                  <a:srgbClr val="FF0000"/>
                </a:solidFill>
              </a:rPr>
              <a:t>W.D. </a:t>
            </a:r>
            <a:r>
              <a:rPr lang="en-US" sz="2000" b="1" dirty="0" err="1">
                <a:solidFill>
                  <a:srgbClr val="FF0000"/>
                </a:solidFill>
              </a:rPr>
              <a:t>Priyanatha</a:t>
            </a:r>
            <a:r>
              <a:rPr lang="en-US" sz="2000" b="1" dirty="0">
                <a:solidFill>
                  <a:srgbClr val="FF0000"/>
                </a:solidFill>
              </a:rPr>
              <a:t> </a:t>
            </a:r>
            <a:r>
              <a:rPr lang="en-US" sz="2000" b="1" dirty="0" err="1">
                <a:solidFill>
                  <a:srgbClr val="FF0000"/>
                </a:solidFill>
              </a:rPr>
              <a:t>Menaka</a:t>
            </a:r>
            <a:endParaRPr lang="en-US" sz="2000" b="1" dirty="0">
              <a:solidFill>
                <a:srgbClr val="FF0000"/>
              </a:solidFill>
            </a:endParaRPr>
          </a:p>
        </p:txBody>
      </p:sp>
      <p:sp>
        <p:nvSpPr>
          <p:cNvPr id="13" name="Slide Number Placeholder 12">
            <a:extLst>
              <a:ext uri="{FF2B5EF4-FFF2-40B4-BE49-F238E27FC236}">
                <a16:creationId xmlns:a16="http://schemas.microsoft.com/office/drawing/2014/main" id="{9D24819A-B05E-4D1E-8C1D-9FEC8E0393D0}"/>
              </a:ext>
            </a:extLst>
          </p:cNvPr>
          <p:cNvSpPr>
            <a:spLocks noGrp="1"/>
          </p:cNvSpPr>
          <p:nvPr>
            <p:ph type="sldNum" sz="quarter" idx="12"/>
          </p:nvPr>
        </p:nvSpPr>
        <p:spPr/>
        <p:txBody>
          <a:bodyPr/>
          <a:lstStyle/>
          <a:p>
            <a:r>
              <a:rPr lang="en-US" sz="2000" b="1" dirty="0">
                <a:solidFill>
                  <a:srgbClr val="FF0000"/>
                </a:solidFill>
              </a:rPr>
              <a:t>Page 01</a:t>
            </a:r>
          </a:p>
        </p:txBody>
      </p:sp>
    </p:spTree>
    <p:extLst>
      <p:ext uri="{BB962C8B-B14F-4D97-AF65-F5344CB8AC3E}">
        <p14:creationId xmlns:p14="http://schemas.microsoft.com/office/powerpoint/2010/main" val="32643949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0A48-FA5F-4390-B1F0-D8BA6D4078D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D6C4183-69C1-4224-9E4A-3E54858C5FBE}"/>
              </a:ext>
            </a:extLst>
          </p:cNvPr>
          <p:cNvSpPr>
            <a:spLocks noGrp="1"/>
          </p:cNvSpPr>
          <p:nvPr>
            <p:ph idx="1"/>
          </p:nvPr>
        </p:nvSpPr>
        <p:spPr/>
        <p:txBody>
          <a:bodyPr>
            <a:normAutofit fontScale="92500" lnSpcReduction="10000"/>
          </a:bodyPr>
          <a:lstStyle/>
          <a:p>
            <a:endParaRPr lang="en-US" dirty="0"/>
          </a:p>
          <a:p>
            <a:endParaRPr lang="en-US" dirty="0"/>
          </a:p>
          <a:p>
            <a:endParaRPr lang="en-US" dirty="0"/>
          </a:p>
          <a:p>
            <a:r>
              <a:rPr lang="si-LK" dirty="0"/>
              <a:t>රාත්‍රියේදී ගහ</a:t>
            </a:r>
            <a:r>
              <a:rPr lang="en-US" dirty="0"/>
              <a:t> </a:t>
            </a:r>
            <a:r>
              <a:rPr lang="si-LK" dirty="0"/>
              <a:t>කොළ</a:t>
            </a:r>
            <a:r>
              <a:rPr lang="en-US" dirty="0"/>
              <a:t> </a:t>
            </a:r>
            <a:r>
              <a:rPr lang="si-LK" dirty="0"/>
              <a:t>සියල්ල නිදි</a:t>
            </a:r>
            <a:r>
              <a:rPr lang="en-US" dirty="0"/>
              <a:t>.</a:t>
            </a:r>
            <a:r>
              <a:rPr lang="si-LK" dirty="0"/>
              <a:t> ලෝකෙම නිහඬයි</a:t>
            </a:r>
            <a:r>
              <a:rPr lang="en-US" dirty="0"/>
              <a:t>. </a:t>
            </a:r>
          </a:p>
          <a:p>
            <a:r>
              <a:rPr lang="si-LK" dirty="0"/>
              <a:t>රස</a:t>
            </a:r>
            <a:r>
              <a:rPr lang="en-US" dirty="0"/>
              <a:t> </a:t>
            </a:r>
            <a:r>
              <a:rPr lang="si-LK" dirty="0"/>
              <a:t>ගීයක් අකුලාගෙන</a:t>
            </a:r>
            <a:r>
              <a:rPr lang="en-US" dirty="0"/>
              <a:t> </a:t>
            </a:r>
            <a:r>
              <a:rPr lang="si-LK" dirty="0"/>
              <a:t>කියලා කියන්නේ</a:t>
            </a:r>
            <a:r>
              <a:rPr lang="en-US" dirty="0"/>
              <a:t>,</a:t>
            </a:r>
            <a:r>
              <a:rPr lang="si-LK" dirty="0"/>
              <a:t> රසයක් එකතු කරගෙන මේ අපි රාත්‍රියේදී දකින හීන වලට වැදිලා සතුට දනවන හැටි</a:t>
            </a:r>
            <a:r>
              <a:rPr lang="en-US" dirty="0"/>
              <a:t>.</a:t>
            </a:r>
          </a:p>
          <a:p>
            <a:r>
              <a:rPr lang="si-LK" dirty="0"/>
              <a:t>බලන්ඩ රාත්‍රිය කාටත් බොහොම විවේකයි</a:t>
            </a:r>
            <a:r>
              <a:rPr lang="en-US" dirty="0"/>
              <a:t>,</a:t>
            </a:r>
            <a:r>
              <a:rPr lang="si-LK" dirty="0"/>
              <a:t> නිහඬයි</a:t>
            </a:r>
            <a:r>
              <a:rPr lang="en-US" dirty="0"/>
              <a:t>.</a:t>
            </a:r>
            <a:r>
              <a:rPr lang="si-LK" dirty="0"/>
              <a:t> ඒ වගේම කාටත් දැනෙනවා</a:t>
            </a:r>
            <a:r>
              <a:rPr lang="en-US" dirty="0"/>
              <a:t> </a:t>
            </a:r>
            <a:r>
              <a:rPr lang="si-LK" dirty="0"/>
              <a:t>එතකොට දකින හීන වලට සතුටක් ගෙන දෙන ආකාරය</a:t>
            </a:r>
            <a:r>
              <a:rPr lang="en-US" dirty="0"/>
              <a:t>.</a:t>
            </a:r>
            <a:r>
              <a:rPr lang="si-LK" dirty="0"/>
              <a:t> කවියා මේ තුළ</a:t>
            </a:r>
            <a:r>
              <a:rPr lang="en-US" dirty="0"/>
              <a:t> </a:t>
            </a:r>
            <a:r>
              <a:rPr lang="si-LK" dirty="0"/>
              <a:t>කියනවා</a:t>
            </a:r>
            <a:r>
              <a:rPr lang="en-US" dirty="0"/>
              <a:t>.</a:t>
            </a:r>
          </a:p>
          <a:p>
            <a:r>
              <a:rPr lang="si-LK" dirty="0"/>
              <a:t>ඒ වගේම මේකෙත් අපි දකිනවා වැදි වැදී</a:t>
            </a:r>
            <a:r>
              <a:rPr lang="en-US" dirty="0"/>
              <a:t>,</a:t>
            </a:r>
            <a:r>
              <a:rPr lang="si-LK" dirty="0"/>
              <a:t> ඔන්න කලින් අර කවිය තිබුන වගේ ගැලි ගැලී මේවා අපි කියනවා පුතේ අනුප්‍රාස රසය කියලා</a:t>
            </a:r>
            <a:r>
              <a:rPr lang="en-US" dirty="0"/>
              <a:t>.</a:t>
            </a:r>
          </a:p>
          <a:p>
            <a:endParaRPr lang="en-US" dirty="0"/>
          </a:p>
        </p:txBody>
      </p:sp>
      <p:pic>
        <p:nvPicPr>
          <p:cNvPr id="4" name="Picture 3">
            <a:extLst>
              <a:ext uri="{FF2B5EF4-FFF2-40B4-BE49-F238E27FC236}">
                <a16:creationId xmlns:a16="http://schemas.microsoft.com/office/drawing/2014/main" id="{70A27498-E329-4C6C-9D16-84587EBFD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060"/>
            <a:ext cx="9575307" cy="3146024"/>
          </a:xfrm>
          <a:prstGeom prst="rect">
            <a:avLst/>
          </a:prstGeom>
        </p:spPr>
      </p:pic>
      <p:sp>
        <p:nvSpPr>
          <p:cNvPr id="5" name="Footer Placeholder 4">
            <a:extLst>
              <a:ext uri="{FF2B5EF4-FFF2-40B4-BE49-F238E27FC236}">
                <a16:creationId xmlns:a16="http://schemas.microsoft.com/office/drawing/2014/main" id="{D1F0B318-E015-4AA2-96B2-4543B243C6C5}"/>
              </a:ext>
            </a:extLst>
          </p:cNvPr>
          <p:cNvSpPr>
            <a:spLocks noGrp="1"/>
          </p:cNvSpPr>
          <p:nvPr>
            <p:ph type="ftr" sz="quarter" idx="11"/>
          </p:nvPr>
        </p:nvSpPr>
        <p:spPr/>
        <p:txBody>
          <a:bodyPr/>
          <a:lstStyle/>
          <a:p>
            <a:r>
              <a:rPr lang="en-US" sz="2000" b="1" dirty="0">
                <a:solidFill>
                  <a:srgbClr val="FF0000"/>
                </a:solidFill>
              </a:rPr>
              <a:t>Sinhala</a:t>
            </a:r>
          </a:p>
        </p:txBody>
      </p:sp>
      <p:sp>
        <p:nvSpPr>
          <p:cNvPr id="6" name="Slide Number Placeholder 5">
            <a:extLst>
              <a:ext uri="{FF2B5EF4-FFF2-40B4-BE49-F238E27FC236}">
                <a16:creationId xmlns:a16="http://schemas.microsoft.com/office/drawing/2014/main" id="{E446FD07-C40A-432C-B159-FF937E3A41D4}"/>
              </a:ext>
            </a:extLst>
          </p:cNvPr>
          <p:cNvSpPr>
            <a:spLocks noGrp="1"/>
          </p:cNvSpPr>
          <p:nvPr>
            <p:ph type="sldNum" sz="quarter" idx="12"/>
          </p:nvPr>
        </p:nvSpPr>
        <p:spPr/>
        <p:txBody>
          <a:bodyPr/>
          <a:lstStyle/>
          <a:p>
            <a:r>
              <a:rPr lang="en-US" sz="2000" b="1" dirty="0">
                <a:solidFill>
                  <a:srgbClr val="FF0000"/>
                </a:solidFill>
              </a:rPr>
              <a:t>Page 10</a:t>
            </a:r>
          </a:p>
        </p:txBody>
      </p:sp>
    </p:spTree>
    <p:extLst>
      <p:ext uri="{BB962C8B-B14F-4D97-AF65-F5344CB8AC3E}">
        <p14:creationId xmlns:p14="http://schemas.microsoft.com/office/powerpoint/2010/main" val="355539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DE9A4-E7CF-4D84-A7D6-60CADBA8D5E2}"/>
              </a:ext>
            </a:extLst>
          </p:cNvPr>
          <p:cNvSpPr>
            <a:spLocks noGrp="1"/>
          </p:cNvSpPr>
          <p:nvPr>
            <p:ph idx="1"/>
          </p:nvPr>
        </p:nvSpPr>
        <p:spPr/>
        <p:txBody>
          <a:bodyPr>
            <a:normAutofit lnSpcReduction="10000"/>
          </a:bodyPr>
          <a:lstStyle/>
          <a:p>
            <a:endParaRPr lang="en-US" dirty="0"/>
          </a:p>
          <a:p>
            <a:endParaRPr lang="en-US" dirty="0"/>
          </a:p>
          <a:p>
            <a:endParaRPr lang="en-US" dirty="0"/>
          </a:p>
          <a:p>
            <a:r>
              <a:rPr lang="si-LK" dirty="0"/>
              <a:t>රාත්‍රි කාලයේදී අපි අහසේ දකිනවා සුදු වළාකුළු , සුදු  හිම කඳු , හඳ එළිය</a:t>
            </a:r>
            <a:r>
              <a:rPr lang="en-US" dirty="0"/>
              <a:t>.</a:t>
            </a:r>
          </a:p>
          <a:p>
            <a:r>
              <a:rPr lang="si-LK" dirty="0"/>
              <a:t>කවිය කියනවා සුදු වලාවේ නැගලා හිම කඳු වලඇවිදලා නිල් අහසේ , හද එළියේ ගැවසෙනව කියල</a:t>
            </a:r>
            <a:r>
              <a:rPr lang="en-US" dirty="0"/>
              <a:t>.</a:t>
            </a:r>
          </a:p>
          <a:p>
            <a:r>
              <a:rPr lang="si-LK" dirty="0"/>
              <a:t>මෙන්න මේ දේවල් පුංචි දරුවෝ හරි ආස කරන ස්ථාන ඉන් මතුවෙන සුන්දරත්වය</a:t>
            </a:r>
            <a:r>
              <a:rPr lang="en-US" dirty="0"/>
              <a:t>,</a:t>
            </a:r>
            <a:r>
              <a:rPr lang="si-LK" dirty="0"/>
              <a:t> සුදු වලා කැටිය</a:t>
            </a:r>
            <a:r>
              <a:rPr lang="en-US" dirty="0"/>
              <a:t>,</a:t>
            </a:r>
            <a:r>
              <a:rPr lang="si-LK" dirty="0"/>
              <a:t> හිම කන්ද</a:t>
            </a:r>
            <a:r>
              <a:rPr lang="en-US" dirty="0"/>
              <a:t>,</a:t>
            </a:r>
            <a:r>
              <a:rPr lang="si-LK" dirty="0"/>
              <a:t> හඳ එළිය සොබාදහමේ අපූරු නිර්මාණ විදිහටත්</a:t>
            </a:r>
            <a:r>
              <a:rPr lang="en-US" dirty="0"/>
              <a:t>, </a:t>
            </a:r>
            <a:r>
              <a:rPr lang="si-LK" dirty="0"/>
              <a:t>ඒවා මත ඇවිදලා ලබන සතුට ගැනත් චන්ද්‍රරත්න මානවසිංහයන් අපූර්ව ලෙස ඉදිරිපත් කිරනවා</a:t>
            </a:r>
            <a:r>
              <a:rPr lang="en-US" dirty="0"/>
              <a:t>.</a:t>
            </a:r>
          </a:p>
        </p:txBody>
      </p:sp>
      <p:pic>
        <p:nvPicPr>
          <p:cNvPr id="5" name="Picture 4">
            <a:extLst>
              <a:ext uri="{FF2B5EF4-FFF2-40B4-BE49-F238E27FC236}">
                <a16:creationId xmlns:a16="http://schemas.microsoft.com/office/drawing/2014/main" id="{EF94E193-8B91-42D3-BBAA-5405ADC0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67" y="365125"/>
            <a:ext cx="9443251" cy="2990633"/>
          </a:xfrm>
          <a:prstGeom prst="rect">
            <a:avLst/>
          </a:prstGeom>
        </p:spPr>
      </p:pic>
      <p:sp>
        <p:nvSpPr>
          <p:cNvPr id="6" name="Footer Placeholder 5">
            <a:extLst>
              <a:ext uri="{FF2B5EF4-FFF2-40B4-BE49-F238E27FC236}">
                <a16:creationId xmlns:a16="http://schemas.microsoft.com/office/drawing/2014/main" id="{4D41FB1D-7617-41E2-AA10-AEE945D26D35}"/>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00E2E745-29B6-491B-82C5-98E8C3C15D0C}"/>
              </a:ext>
            </a:extLst>
          </p:cNvPr>
          <p:cNvSpPr>
            <a:spLocks noGrp="1"/>
          </p:cNvSpPr>
          <p:nvPr>
            <p:ph type="sldNum" sz="quarter" idx="12"/>
          </p:nvPr>
        </p:nvSpPr>
        <p:spPr/>
        <p:txBody>
          <a:bodyPr/>
          <a:lstStyle/>
          <a:p>
            <a:r>
              <a:rPr lang="en-US" sz="2000" b="1" dirty="0">
                <a:solidFill>
                  <a:srgbClr val="FF0000"/>
                </a:solidFill>
              </a:rPr>
              <a:t>Page 11</a:t>
            </a:r>
          </a:p>
        </p:txBody>
      </p:sp>
    </p:spTree>
    <p:extLst>
      <p:ext uri="{BB962C8B-B14F-4D97-AF65-F5344CB8AC3E}">
        <p14:creationId xmlns:p14="http://schemas.microsoft.com/office/powerpoint/2010/main" val="119092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FFB22-B471-43AB-8B43-42F712A271F8}"/>
              </a:ext>
            </a:extLst>
          </p:cNvPr>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r>
              <a:rPr lang="si-LK" dirty="0"/>
              <a:t>සිනිඳු කොපුවක් ඇතුලෙ තමයි පුවක් මල  තියෙන්නෙ</a:t>
            </a:r>
            <a:r>
              <a:rPr lang="en-US" dirty="0"/>
              <a:t>.</a:t>
            </a:r>
            <a:r>
              <a:rPr lang="si-LK" dirty="0"/>
              <a:t> මේ පුවක් මල දිග හැරෙන කොට</a:t>
            </a:r>
            <a:r>
              <a:rPr lang="en-US" dirty="0"/>
              <a:t>, </a:t>
            </a:r>
            <a:r>
              <a:rPr lang="si-LK" dirty="0"/>
              <a:t>ඒ නටුව දිගේ කවිය කියනවා</a:t>
            </a:r>
            <a:r>
              <a:rPr lang="en-US" dirty="0"/>
              <a:t>,</a:t>
            </a:r>
            <a:r>
              <a:rPr lang="si-LK" dirty="0"/>
              <a:t> මේ මල් ඇට අලවලා කියලා</a:t>
            </a:r>
            <a:r>
              <a:rPr lang="en-US" dirty="0"/>
              <a:t>.</a:t>
            </a:r>
          </a:p>
          <a:p>
            <a:r>
              <a:rPr lang="si-LK" dirty="0"/>
              <a:t> මල්ඇට කියලා කියන්නේ පුවක් මල් වලට</a:t>
            </a:r>
            <a:r>
              <a:rPr lang="en-US" dirty="0"/>
              <a:t>.</a:t>
            </a:r>
            <a:r>
              <a:rPr lang="si-LK" dirty="0"/>
              <a:t> හරියට ඒවා ඇත්දළ පාට වගේ හරි පිරිසිදුවට සුදුවට දකින්න පුළුවන් කියලා තමයි කවිය කියන්නෙ</a:t>
            </a:r>
            <a:r>
              <a:rPr lang="en-US" dirty="0"/>
              <a:t>.</a:t>
            </a:r>
            <a:r>
              <a:rPr lang="si-LK" dirty="0"/>
              <a:t> කවියා හරියට මේ පුවක් නටුවෙඇතුළෙමේ මල් ඇට අලවලා තියෙනවා කියලයි කියන්න</a:t>
            </a:r>
            <a:r>
              <a:rPr lang="en-US" dirty="0"/>
              <a:t>,</a:t>
            </a:r>
            <a:r>
              <a:rPr lang="si-LK" dirty="0"/>
              <a:t> කවුරු හරි කරලා වගේ</a:t>
            </a:r>
            <a:r>
              <a:rPr lang="en-US" dirty="0"/>
              <a:t>.</a:t>
            </a:r>
          </a:p>
          <a:p>
            <a:r>
              <a:rPr lang="si-LK" dirty="0"/>
              <a:t> එතකොට සොබාදහමේ සිද්ධ වෙන මේ දේවල් වලට සජීවි බවක් ආරෝපණය කරලා සුන්දරත්වයක් එකතු කරන්න කවියා සමත් වෙලා තියනවා</a:t>
            </a:r>
            <a:r>
              <a:rPr lang="en-US" dirty="0"/>
              <a:t>.</a:t>
            </a:r>
          </a:p>
        </p:txBody>
      </p:sp>
      <p:pic>
        <p:nvPicPr>
          <p:cNvPr id="5" name="Picture 4">
            <a:extLst>
              <a:ext uri="{FF2B5EF4-FFF2-40B4-BE49-F238E27FC236}">
                <a16:creationId xmlns:a16="http://schemas.microsoft.com/office/drawing/2014/main" id="{9DF956C6-5E28-4F8D-9C3F-AD3A50F68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146"/>
            <a:ext cx="9770616" cy="3246854"/>
          </a:xfrm>
          <a:prstGeom prst="rect">
            <a:avLst/>
          </a:prstGeom>
        </p:spPr>
      </p:pic>
      <p:sp>
        <p:nvSpPr>
          <p:cNvPr id="6" name="Footer Placeholder 5">
            <a:extLst>
              <a:ext uri="{FF2B5EF4-FFF2-40B4-BE49-F238E27FC236}">
                <a16:creationId xmlns:a16="http://schemas.microsoft.com/office/drawing/2014/main" id="{C9492734-31F6-4CF0-9313-CA53B07C1FAF}"/>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0E5E3A9C-7C4E-482D-82C0-E151401A74B5}"/>
              </a:ext>
            </a:extLst>
          </p:cNvPr>
          <p:cNvSpPr>
            <a:spLocks noGrp="1"/>
          </p:cNvSpPr>
          <p:nvPr>
            <p:ph type="sldNum" sz="quarter" idx="12"/>
          </p:nvPr>
        </p:nvSpPr>
        <p:spPr>
          <a:xfrm>
            <a:off x="8610600" y="6356350"/>
            <a:ext cx="2743200" cy="365125"/>
          </a:xfrm>
        </p:spPr>
        <p:txBody>
          <a:bodyPr/>
          <a:lstStyle/>
          <a:p>
            <a:r>
              <a:rPr lang="en-US" sz="2000" b="1" dirty="0">
                <a:solidFill>
                  <a:srgbClr val="FF0000"/>
                </a:solidFill>
              </a:rPr>
              <a:t>Page 12</a:t>
            </a:r>
          </a:p>
        </p:txBody>
      </p:sp>
    </p:spTree>
    <p:extLst>
      <p:ext uri="{BB962C8B-B14F-4D97-AF65-F5344CB8AC3E}">
        <p14:creationId xmlns:p14="http://schemas.microsoft.com/office/powerpoint/2010/main" val="124616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4654B-39AB-4441-90A9-4443529A643D}"/>
              </a:ext>
            </a:extLst>
          </p:cNvPr>
          <p:cNvSpPr>
            <a:spLocks noGrp="1"/>
          </p:cNvSpPr>
          <p:nvPr>
            <p:ph idx="1"/>
          </p:nvPr>
        </p:nvSpPr>
        <p:spPr/>
        <p:txBody>
          <a:bodyPr/>
          <a:lstStyle/>
          <a:p>
            <a:endParaRPr lang="en-US" dirty="0"/>
          </a:p>
          <a:p>
            <a:endParaRPr lang="en-US" dirty="0"/>
          </a:p>
          <a:p>
            <a:endParaRPr lang="en-US" dirty="0"/>
          </a:p>
          <a:p>
            <a:endParaRPr lang="en-US" dirty="0"/>
          </a:p>
          <a:p>
            <a:r>
              <a:rPr lang="si-LK" dirty="0"/>
              <a:t>බඩ වැටියක් කියලා කියන්නේ</a:t>
            </a:r>
            <a:r>
              <a:rPr lang="en-US" dirty="0"/>
              <a:t>,</a:t>
            </a:r>
            <a:r>
              <a:rPr lang="si-LK" dirty="0"/>
              <a:t> පඳුරු වගේ හැදිච්ච පෙදෙසක්</a:t>
            </a:r>
            <a:r>
              <a:rPr lang="en-US" dirty="0"/>
              <a:t>.</a:t>
            </a:r>
            <a:r>
              <a:rPr lang="si-LK" dirty="0"/>
              <a:t>  වැලි කහ මල් වල වැටිලා ඉන්ද්‍රනීල මාණික්‍ය වලින් එළිය වැටිලා හරි ලස්සන ට දැකගත හැකි බව කවියා සිතුවිලි රූප  මැවෙන  ලෙස  කියල තියෙනව</a:t>
            </a:r>
            <a:r>
              <a:rPr lang="en-US" dirty="0"/>
              <a:t>.</a:t>
            </a:r>
            <a:r>
              <a:rPr lang="si-LK" dirty="0"/>
              <a:t> එතන තියෙනවා "දැවටි දැවටි "කියලා අනුප්‍රාස රසය එකතු කිරීමක්</a:t>
            </a:r>
            <a:r>
              <a:rPr lang="en-US" dirty="0"/>
              <a:t>.</a:t>
            </a:r>
            <a:r>
              <a:rPr lang="si-LK" dirty="0"/>
              <a:t>  ඒ රසය තවත් වැඩිකර ගැනීමට</a:t>
            </a:r>
            <a:r>
              <a:rPr lang="en-US" dirty="0"/>
              <a:t>.</a:t>
            </a:r>
          </a:p>
        </p:txBody>
      </p:sp>
      <p:pic>
        <p:nvPicPr>
          <p:cNvPr id="5" name="Picture 4">
            <a:extLst>
              <a:ext uri="{FF2B5EF4-FFF2-40B4-BE49-F238E27FC236}">
                <a16:creationId xmlns:a16="http://schemas.microsoft.com/office/drawing/2014/main" id="{8284BE09-C1E6-4A66-88B8-4EAE69EDB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33" y="136525"/>
            <a:ext cx="9336719" cy="3671995"/>
          </a:xfrm>
          <a:prstGeom prst="rect">
            <a:avLst/>
          </a:prstGeom>
        </p:spPr>
      </p:pic>
      <p:sp>
        <p:nvSpPr>
          <p:cNvPr id="6" name="Footer Placeholder 5">
            <a:extLst>
              <a:ext uri="{FF2B5EF4-FFF2-40B4-BE49-F238E27FC236}">
                <a16:creationId xmlns:a16="http://schemas.microsoft.com/office/drawing/2014/main" id="{0E4195C4-E554-4AD4-BF26-0F9CE952439A}"/>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DB441DC9-9190-464C-B0AC-E9D555D0A31C}"/>
              </a:ext>
            </a:extLst>
          </p:cNvPr>
          <p:cNvSpPr>
            <a:spLocks noGrp="1"/>
          </p:cNvSpPr>
          <p:nvPr>
            <p:ph type="sldNum" sz="quarter" idx="12"/>
          </p:nvPr>
        </p:nvSpPr>
        <p:spPr/>
        <p:txBody>
          <a:bodyPr/>
          <a:lstStyle/>
          <a:p>
            <a:r>
              <a:rPr lang="en-US" sz="2000" b="1" dirty="0">
                <a:solidFill>
                  <a:srgbClr val="FF0000"/>
                </a:solidFill>
              </a:rPr>
              <a:t>Page 13</a:t>
            </a:r>
          </a:p>
        </p:txBody>
      </p:sp>
    </p:spTree>
    <p:extLst>
      <p:ext uri="{BB962C8B-B14F-4D97-AF65-F5344CB8AC3E}">
        <p14:creationId xmlns:p14="http://schemas.microsoft.com/office/powerpoint/2010/main" val="366663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24F77-B76A-40A9-AD25-652F3309254F}"/>
              </a:ext>
            </a:extLst>
          </p:cNvPr>
          <p:cNvSpPr>
            <a:spLocks noGrp="1"/>
          </p:cNvSpPr>
          <p:nvPr>
            <p:ph idx="1"/>
          </p:nvPr>
        </p:nvSpPr>
        <p:spPr/>
        <p:txBody>
          <a:bodyPr>
            <a:normAutofit fontScale="92500" lnSpcReduction="10000"/>
          </a:bodyPr>
          <a:lstStyle/>
          <a:p>
            <a:endParaRPr lang="en-US" dirty="0"/>
          </a:p>
          <a:p>
            <a:endParaRPr lang="en-US" dirty="0"/>
          </a:p>
          <a:p>
            <a:endParaRPr lang="en-US" dirty="0"/>
          </a:p>
          <a:p>
            <a:r>
              <a:rPr lang="si-LK" dirty="0"/>
              <a:t>ගඟුලැල්ලක් බසින්නේ කඳු මුදුන්වල ඉඳලා</a:t>
            </a:r>
            <a:r>
              <a:rPr lang="en-US" dirty="0"/>
              <a:t>.</a:t>
            </a:r>
            <a:r>
              <a:rPr lang="si-LK" dirty="0"/>
              <a:t> කඳුමුදුනෙ ඉඳලා මෙසේ කඩා හැලෙන දියඇලි ,ගංගා පෙණ පිඬු නංවා ගෙන පහලට ගලාගෙන යනවා</a:t>
            </a:r>
            <a:r>
              <a:rPr lang="en-US" dirty="0"/>
              <a:t>.</a:t>
            </a:r>
          </a:p>
          <a:p>
            <a:r>
              <a:rPr lang="si-LK" dirty="0"/>
              <a:t> ගිරිලෙන් වල කදු ගුල්වල අඳුර සමග  කතා කරන්නෙ නැතුව කියලා කියන එක තුළින් කවියා අදහස් කරන්නේ</a:t>
            </a:r>
            <a:r>
              <a:rPr lang="en-US" dirty="0"/>
              <a:t>,</a:t>
            </a:r>
            <a:r>
              <a:rPr lang="si-LK" dirty="0"/>
              <a:t> මේ ජල දහරාවන් වේගයෙන් පහලට ගලායන බව</a:t>
            </a:r>
            <a:r>
              <a:rPr lang="en-US" dirty="0"/>
              <a:t>.</a:t>
            </a:r>
          </a:p>
          <a:p>
            <a:r>
              <a:rPr lang="si-LK" dirty="0"/>
              <a:t> ඒ වගේම මේ ජල ධාරාවේ තියෙන රිදී වන් පැහැය තුළින් අඳුරු තැන් දීප්තිමත් වෙලා පෙන්නුම් කරනවා කියලත් කවියා කියනවා කියන්න අපිට පුළුවන්</a:t>
            </a:r>
            <a:r>
              <a:rPr lang="en-US" dirty="0"/>
              <a:t>.</a:t>
            </a:r>
            <a:r>
              <a:rPr lang="si-LK" dirty="0"/>
              <a:t> දිය ඇලි නිසා දීප්තිය පරිසරයට එකතුකරන බව කවියා කියනවා</a:t>
            </a:r>
            <a:r>
              <a:rPr lang="en-US" dirty="0"/>
              <a:t>.</a:t>
            </a:r>
          </a:p>
        </p:txBody>
      </p:sp>
      <p:pic>
        <p:nvPicPr>
          <p:cNvPr id="5" name="Picture 4">
            <a:extLst>
              <a:ext uri="{FF2B5EF4-FFF2-40B4-BE49-F238E27FC236}">
                <a16:creationId xmlns:a16="http://schemas.microsoft.com/office/drawing/2014/main" id="{49DCBC4F-3ED8-455D-A463-6C00A9382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45" y="62145"/>
            <a:ext cx="9896013" cy="3142694"/>
          </a:xfrm>
          <a:prstGeom prst="rect">
            <a:avLst/>
          </a:prstGeom>
        </p:spPr>
      </p:pic>
      <p:sp>
        <p:nvSpPr>
          <p:cNvPr id="6" name="Footer Placeholder 5">
            <a:extLst>
              <a:ext uri="{FF2B5EF4-FFF2-40B4-BE49-F238E27FC236}">
                <a16:creationId xmlns:a16="http://schemas.microsoft.com/office/drawing/2014/main" id="{7571E0D2-2F3E-4724-849D-EB29CD1318EE}"/>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359B9DA9-AF3F-4FBE-90DE-130A306B3B26}"/>
              </a:ext>
            </a:extLst>
          </p:cNvPr>
          <p:cNvSpPr>
            <a:spLocks noGrp="1"/>
          </p:cNvSpPr>
          <p:nvPr>
            <p:ph type="sldNum" sz="quarter" idx="12"/>
          </p:nvPr>
        </p:nvSpPr>
        <p:spPr/>
        <p:txBody>
          <a:bodyPr/>
          <a:lstStyle/>
          <a:p>
            <a:r>
              <a:rPr lang="en-US" sz="2000" b="1" dirty="0">
                <a:solidFill>
                  <a:srgbClr val="FF0000"/>
                </a:solidFill>
              </a:rPr>
              <a:t>Page 14</a:t>
            </a:r>
          </a:p>
        </p:txBody>
      </p:sp>
    </p:spTree>
    <p:extLst>
      <p:ext uri="{BB962C8B-B14F-4D97-AF65-F5344CB8AC3E}">
        <p14:creationId xmlns:p14="http://schemas.microsoft.com/office/powerpoint/2010/main" val="170881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04256-187D-42D9-AA3C-12BA47814F06}"/>
              </a:ext>
            </a:extLst>
          </p:cNvPr>
          <p:cNvSpPr>
            <a:spLocks noGrp="1"/>
          </p:cNvSpPr>
          <p:nvPr>
            <p:ph idx="1"/>
          </p:nvPr>
        </p:nvSpPr>
        <p:spPr/>
        <p:txBody>
          <a:bodyPr>
            <a:normAutofit fontScale="92500" lnSpcReduction="10000"/>
          </a:bodyPr>
          <a:lstStyle/>
          <a:p>
            <a:endParaRPr lang="en-US" dirty="0"/>
          </a:p>
          <a:p>
            <a:endParaRPr lang="en-US" dirty="0"/>
          </a:p>
          <a:p>
            <a:endParaRPr lang="en-US" dirty="0"/>
          </a:p>
          <a:p>
            <a:r>
              <a:rPr lang="si-LK" dirty="0"/>
              <a:t>මැණික් තලාවක තරු ගෙනල්ල දාලා සඳු අරගෙන ඒකෙන් අඹරන කොට අර තරු වල තියෙන නොයෙක් එළි දහරාමැණික්වල එලියත් එක්ක එකතු වෙලා හෙවත්, සඳු ගෙන් අඹරලා ඊට පස්සේ දූවිලි  ලෙස අඹරපු තරු</a:t>
            </a:r>
            <a:r>
              <a:rPr lang="en-US" dirty="0"/>
              <a:t> </a:t>
            </a:r>
            <a:r>
              <a:rPr lang="si-LK" dirty="0"/>
              <a:t>පිඹිනකොට ලස්සන දේදුන්නක් පාට පාටින් එන ආකාරය කවියා කියනවා</a:t>
            </a:r>
            <a:r>
              <a:rPr lang="en-US" dirty="0"/>
              <a:t>.</a:t>
            </a:r>
          </a:p>
          <a:p>
            <a:r>
              <a:rPr lang="si-LK" dirty="0"/>
              <a:t>මෙතනත් එකතු කරන්නේ මැණික් එළිය, චන්ද්‍ර කාන්තිය, තරු වල ආලෝකය සහ දේදුන්නේ හැඩය</a:t>
            </a:r>
            <a:r>
              <a:rPr lang="en-US" dirty="0"/>
              <a:t>.</a:t>
            </a:r>
          </a:p>
          <a:p>
            <a:r>
              <a:rPr lang="si-LK" dirty="0"/>
              <a:t>මේ තුළත් සොබාදහමේ අසිරිමත් මැවුම් ගැන කවියා ඉතා ලස්සනට දකිනවා</a:t>
            </a:r>
            <a:r>
              <a:rPr lang="en-US" dirty="0"/>
              <a:t>. </a:t>
            </a:r>
            <a:r>
              <a:rPr lang="si-LK" dirty="0"/>
              <a:t>මේවා කවුරු හරි හරියට හදනවා වගේ කියලා තමයි කවියා කියන්නේ</a:t>
            </a:r>
            <a:r>
              <a:rPr lang="en-US" dirty="0"/>
              <a:t>.</a:t>
            </a:r>
          </a:p>
        </p:txBody>
      </p:sp>
      <p:sp>
        <p:nvSpPr>
          <p:cNvPr id="4" name="Footer Placeholder 3">
            <a:extLst>
              <a:ext uri="{FF2B5EF4-FFF2-40B4-BE49-F238E27FC236}">
                <a16:creationId xmlns:a16="http://schemas.microsoft.com/office/drawing/2014/main" id="{6F1A535E-713A-4336-83B6-AFC6DA8AD294}"/>
              </a:ext>
            </a:extLst>
          </p:cNvPr>
          <p:cNvSpPr>
            <a:spLocks noGrp="1"/>
          </p:cNvSpPr>
          <p:nvPr>
            <p:ph type="ftr" sz="quarter" idx="11"/>
          </p:nvPr>
        </p:nvSpPr>
        <p:spPr/>
        <p:txBody>
          <a:bodyPr/>
          <a:lstStyle/>
          <a:p>
            <a:r>
              <a:rPr lang="en-US" sz="2000" b="1" dirty="0">
                <a:solidFill>
                  <a:srgbClr val="FF0000"/>
                </a:solidFill>
              </a:rPr>
              <a:t>Sinhala</a:t>
            </a:r>
          </a:p>
        </p:txBody>
      </p:sp>
      <p:sp>
        <p:nvSpPr>
          <p:cNvPr id="5" name="Slide Number Placeholder 4">
            <a:extLst>
              <a:ext uri="{FF2B5EF4-FFF2-40B4-BE49-F238E27FC236}">
                <a16:creationId xmlns:a16="http://schemas.microsoft.com/office/drawing/2014/main" id="{B1D92FD3-FBE9-4DA2-A131-B20F4392AE8F}"/>
              </a:ext>
            </a:extLst>
          </p:cNvPr>
          <p:cNvSpPr>
            <a:spLocks noGrp="1"/>
          </p:cNvSpPr>
          <p:nvPr>
            <p:ph type="sldNum" sz="quarter" idx="12"/>
          </p:nvPr>
        </p:nvSpPr>
        <p:spPr/>
        <p:txBody>
          <a:bodyPr/>
          <a:lstStyle/>
          <a:p>
            <a:r>
              <a:rPr lang="en-US" sz="2000" b="1" dirty="0">
                <a:solidFill>
                  <a:srgbClr val="FF0000"/>
                </a:solidFill>
              </a:rPr>
              <a:t>Page 15</a:t>
            </a:r>
          </a:p>
        </p:txBody>
      </p:sp>
      <p:pic>
        <p:nvPicPr>
          <p:cNvPr id="7" name="Picture 6">
            <a:extLst>
              <a:ext uri="{FF2B5EF4-FFF2-40B4-BE49-F238E27FC236}">
                <a16:creationId xmlns:a16="http://schemas.microsoft.com/office/drawing/2014/main" id="{BF8D7554-99DC-4EB5-8ACA-BD96F3A81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36525"/>
            <a:ext cx="9930414" cy="3077191"/>
          </a:xfrm>
          <a:prstGeom prst="rect">
            <a:avLst/>
          </a:prstGeom>
        </p:spPr>
      </p:pic>
    </p:spTree>
    <p:extLst>
      <p:ext uri="{BB962C8B-B14F-4D97-AF65-F5344CB8AC3E}">
        <p14:creationId xmlns:p14="http://schemas.microsoft.com/office/powerpoint/2010/main" val="392027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811E8E8-93FA-4131-B66E-1C1AF7FE41BE}"/>
              </a:ext>
            </a:extLst>
          </p:cNvPr>
          <p:cNvSpPr>
            <a:spLocks noGrp="1"/>
          </p:cNvSpPr>
          <p:nvPr>
            <p:ph idx="1"/>
          </p:nvPr>
        </p:nvSpPr>
        <p:spPr/>
        <p:txBody>
          <a:bodyPr>
            <a:normAutofit fontScale="85000" lnSpcReduction="20000"/>
          </a:bodyPr>
          <a:lstStyle/>
          <a:p>
            <a:endParaRPr lang="en-US" dirty="0"/>
          </a:p>
          <a:p>
            <a:endParaRPr lang="en-US" dirty="0"/>
          </a:p>
          <a:p>
            <a:endParaRPr lang="en-US" dirty="0"/>
          </a:p>
          <a:p>
            <a:r>
              <a:rPr lang="si-LK" dirty="0"/>
              <a:t>සේපාලිකා මල් ගහ කවුරුහරි රෑට හොරෙන් හොරෙන් හොලවනවා වගේ කියල කවිය  කියනවා</a:t>
            </a:r>
            <a:r>
              <a:rPr lang="en-US" dirty="0"/>
              <a:t>.</a:t>
            </a:r>
          </a:p>
          <a:p>
            <a:r>
              <a:rPr lang="si-LK" dirty="0"/>
              <a:t> හෙලෙව්වට පස්සේ මල් වැටෙනව ,නැටිතැඹිලි පාටයි</a:t>
            </a:r>
            <a:r>
              <a:rPr lang="en-US" dirty="0"/>
              <a:t>.</a:t>
            </a:r>
            <a:r>
              <a:rPr lang="si-LK" dirty="0"/>
              <a:t> හැබැයි කවිය මෙතන කවියේ පද හරියට ගලපන්න ඕන නිසා</a:t>
            </a:r>
            <a:r>
              <a:rPr lang="en-US" dirty="0"/>
              <a:t>,</a:t>
            </a:r>
            <a:r>
              <a:rPr lang="si-LK" dirty="0"/>
              <a:t>තැඹිලි කියන වචනය  එකතු කරන්නෙ නැතුව රතු කියෙන වචනය එකතු කරලා තියනවා</a:t>
            </a:r>
            <a:r>
              <a:rPr lang="en-US" dirty="0"/>
              <a:t>.</a:t>
            </a:r>
          </a:p>
          <a:p>
            <a:r>
              <a:rPr lang="si-LK" dirty="0"/>
              <a:t>හෙවනැල්ල කියන්නෙ රාත්‍රි අදුර කියන එක</a:t>
            </a:r>
            <a:r>
              <a:rPr lang="en-US" dirty="0"/>
              <a:t>.</a:t>
            </a:r>
            <a:r>
              <a:rPr lang="si-LK" dirty="0"/>
              <a:t> සුදු පාට මල්  රෑ පරිසරයේ තියෙන කලුපාට නැතිවෙන්ඩ වගේ සේපාලිකා මල් හැමතැනම විසුරුවලා කියලා කියනවා</a:t>
            </a:r>
            <a:r>
              <a:rPr lang="en-US" dirty="0"/>
              <a:t>.</a:t>
            </a:r>
          </a:p>
          <a:p>
            <a:r>
              <a:rPr lang="si-LK" dirty="0"/>
              <a:t>මේ සේපාලිකා ගහක් යට මල් වැටෙන එක සොබාදහමි සංසිද්ධියක්</a:t>
            </a:r>
            <a:r>
              <a:rPr lang="en-US" dirty="0"/>
              <a:t>.</a:t>
            </a:r>
            <a:r>
              <a:rPr lang="si-LK" dirty="0"/>
              <a:t> ඒක හැබැයි කවිය දකින්නෙ කවි ඇසකින්</a:t>
            </a:r>
            <a:r>
              <a:rPr lang="en-US" dirty="0"/>
              <a:t>.</a:t>
            </a:r>
            <a:r>
              <a:rPr lang="si-LK" dirty="0"/>
              <a:t> අන්න ඒවගේ අපිත්  මේ දේවල්   කව්  ඇසින්  දකින්න ඕන . එතකොට තමයි සොබාදහම ලස්සනට පේන්නේ</a:t>
            </a:r>
            <a:r>
              <a:rPr lang="en-US" dirty="0"/>
              <a:t>.</a:t>
            </a:r>
          </a:p>
          <a:p>
            <a:endParaRPr lang="en-US" dirty="0"/>
          </a:p>
        </p:txBody>
      </p:sp>
      <p:sp>
        <p:nvSpPr>
          <p:cNvPr id="4" name="Footer Placeholder 3">
            <a:extLst>
              <a:ext uri="{FF2B5EF4-FFF2-40B4-BE49-F238E27FC236}">
                <a16:creationId xmlns:a16="http://schemas.microsoft.com/office/drawing/2014/main" id="{14AF47E0-179E-4E47-88BA-A4C632485907}"/>
              </a:ext>
            </a:extLst>
          </p:cNvPr>
          <p:cNvSpPr>
            <a:spLocks noGrp="1"/>
          </p:cNvSpPr>
          <p:nvPr>
            <p:ph type="ftr" sz="quarter" idx="11"/>
          </p:nvPr>
        </p:nvSpPr>
        <p:spPr>
          <a:xfrm>
            <a:off x="4038600" y="6356350"/>
            <a:ext cx="4114800" cy="365125"/>
          </a:xfrm>
        </p:spPr>
        <p:txBody>
          <a:bodyPr/>
          <a:lstStyle/>
          <a:p>
            <a:r>
              <a:rPr lang="en-US" sz="2000" b="1" dirty="0">
                <a:solidFill>
                  <a:srgbClr val="FF0000"/>
                </a:solidFill>
              </a:rPr>
              <a:t>Sinhala</a:t>
            </a:r>
          </a:p>
        </p:txBody>
      </p:sp>
      <p:sp>
        <p:nvSpPr>
          <p:cNvPr id="5" name="Slide Number Placeholder 4">
            <a:extLst>
              <a:ext uri="{FF2B5EF4-FFF2-40B4-BE49-F238E27FC236}">
                <a16:creationId xmlns:a16="http://schemas.microsoft.com/office/drawing/2014/main" id="{CA323E6C-FC95-4A39-B55F-8DC82B876E35}"/>
              </a:ext>
            </a:extLst>
          </p:cNvPr>
          <p:cNvSpPr>
            <a:spLocks noGrp="1"/>
          </p:cNvSpPr>
          <p:nvPr>
            <p:ph type="sldNum" sz="quarter" idx="12"/>
          </p:nvPr>
        </p:nvSpPr>
        <p:spPr>
          <a:xfrm>
            <a:off x="8610600" y="6356350"/>
            <a:ext cx="2743200" cy="365125"/>
          </a:xfrm>
        </p:spPr>
        <p:txBody>
          <a:bodyPr/>
          <a:lstStyle/>
          <a:p>
            <a:r>
              <a:rPr lang="en-US" sz="2000" b="1" dirty="0">
                <a:solidFill>
                  <a:srgbClr val="FF0000"/>
                </a:solidFill>
              </a:rPr>
              <a:t>Page 16</a:t>
            </a:r>
          </a:p>
        </p:txBody>
      </p:sp>
      <p:sp>
        <p:nvSpPr>
          <p:cNvPr id="6" name="TextBox 5">
            <a:extLst>
              <a:ext uri="{FF2B5EF4-FFF2-40B4-BE49-F238E27FC236}">
                <a16:creationId xmlns:a16="http://schemas.microsoft.com/office/drawing/2014/main" id="{18657CDC-8F0E-41C9-9EF2-C3B774CF6CCA}"/>
              </a:ext>
            </a:extLst>
          </p:cNvPr>
          <p:cNvSpPr txBox="1"/>
          <p:nvPr/>
        </p:nvSpPr>
        <p:spPr>
          <a:xfrm>
            <a:off x="5637320" y="2974019"/>
            <a:ext cx="914400" cy="914400"/>
          </a:xfrm>
          <a:prstGeom prst="rect">
            <a:avLst/>
          </a:prstGeom>
          <a:no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D49E500D-FDE2-4DC9-B52F-F3DD8EFAA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610" y="136526"/>
            <a:ext cx="9983679" cy="2837494"/>
          </a:xfrm>
          <a:prstGeom prst="rect">
            <a:avLst/>
          </a:prstGeom>
        </p:spPr>
      </p:pic>
    </p:spTree>
    <p:extLst>
      <p:ext uri="{BB962C8B-B14F-4D97-AF65-F5344CB8AC3E}">
        <p14:creationId xmlns:p14="http://schemas.microsoft.com/office/powerpoint/2010/main" val="105807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3027C-C7DC-42A8-B10D-F176DC71ECBB}"/>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r>
              <a:rPr lang="si-LK" dirty="0"/>
              <a:t>දිව්‍ය ලෝකයේ ඉන්නවා ගාන්ධර්ව කුමාරිකාවන්, කුමාරවරු</a:t>
            </a:r>
            <a:r>
              <a:rPr lang="en-US" dirty="0"/>
              <a:t>.</a:t>
            </a:r>
          </a:p>
          <a:p>
            <a:r>
              <a:rPr lang="si-LK" dirty="0"/>
              <a:t>මොළකැටි කියන   වචනය තුළ එකතු කරනවා  සුරතල් බවින් පිරුණු, පොඩි ගඳඹ( ගාන්ධර්ව)කුමාරිකාවක් ගැන</a:t>
            </a:r>
            <a:r>
              <a:rPr lang="en-US" dirty="0"/>
              <a:t>.</a:t>
            </a:r>
            <a:r>
              <a:rPr lang="si-LK" dirty="0"/>
              <a:t>  ඇය ලස්සනට නටනවා</a:t>
            </a:r>
            <a:r>
              <a:rPr lang="en-US" dirty="0"/>
              <a:t>.</a:t>
            </a:r>
          </a:p>
          <a:p>
            <a:r>
              <a:rPr lang="si-LK" dirty="0"/>
              <a:t>ඉතින් එය දකින  කොට කාටද සතුටු නැත්තේ</a:t>
            </a:r>
            <a:r>
              <a:rPr lang="en-US" dirty="0"/>
              <a:t>.</a:t>
            </a:r>
            <a:r>
              <a:rPr lang="si-LK" dirty="0"/>
              <a:t> මෙයා මුළු ලෝකේ වටේම නටමින් ඇවිදිනකොට දැක්කහම ප්‍රේමයක් ඇති වෙනවා . ඒ ඇය සුරතල් ගති පෙන්වන නිසා .හරියට  කවියා පවසන  එයාගේ තුන් මසක් වයසැති දියණිය වගේ කියල</a:t>
            </a:r>
            <a:r>
              <a:rPr lang="en-US" dirty="0"/>
              <a:t>.</a:t>
            </a:r>
          </a:p>
          <a:p>
            <a:endParaRPr lang="en-US" dirty="0"/>
          </a:p>
        </p:txBody>
      </p:sp>
      <p:sp>
        <p:nvSpPr>
          <p:cNvPr id="4" name="Footer Placeholder 3">
            <a:extLst>
              <a:ext uri="{FF2B5EF4-FFF2-40B4-BE49-F238E27FC236}">
                <a16:creationId xmlns:a16="http://schemas.microsoft.com/office/drawing/2014/main" id="{425334A4-1EEF-4E73-9D5F-AF7AAEE9C1A2}"/>
              </a:ext>
            </a:extLst>
          </p:cNvPr>
          <p:cNvSpPr>
            <a:spLocks noGrp="1"/>
          </p:cNvSpPr>
          <p:nvPr>
            <p:ph type="ftr" sz="quarter" idx="11"/>
          </p:nvPr>
        </p:nvSpPr>
        <p:spPr/>
        <p:txBody>
          <a:bodyPr/>
          <a:lstStyle/>
          <a:p>
            <a:r>
              <a:rPr lang="en-US" sz="2000" b="1" dirty="0">
                <a:solidFill>
                  <a:srgbClr val="FF0000"/>
                </a:solidFill>
              </a:rPr>
              <a:t>Sinhala</a:t>
            </a:r>
          </a:p>
        </p:txBody>
      </p:sp>
      <p:sp>
        <p:nvSpPr>
          <p:cNvPr id="5" name="Slide Number Placeholder 4">
            <a:extLst>
              <a:ext uri="{FF2B5EF4-FFF2-40B4-BE49-F238E27FC236}">
                <a16:creationId xmlns:a16="http://schemas.microsoft.com/office/drawing/2014/main" id="{A6735F42-20CA-460D-B7F2-4C4DFF603221}"/>
              </a:ext>
            </a:extLst>
          </p:cNvPr>
          <p:cNvSpPr>
            <a:spLocks noGrp="1"/>
          </p:cNvSpPr>
          <p:nvPr>
            <p:ph type="sldNum" sz="quarter" idx="12"/>
          </p:nvPr>
        </p:nvSpPr>
        <p:spPr/>
        <p:txBody>
          <a:bodyPr/>
          <a:lstStyle/>
          <a:p>
            <a:r>
              <a:rPr lang="en-US" sz="2000" b="1" dirty="0">
                <a:solidFill>
                  <a:srgbClr val="FF0000"/>
                </a:solidFill>
              </a:rPr>
              <a:t>Page 17</a:t>
            </a:r>
          </a:p>
        </p:txBody>
      </p:sp>
      <p:pic>
        <p:nvPicPr>
          <p:cNvPr id="8" name="Picture 7">
            <a:extLst>
              <a:ext uri="{FF2B5EF4-FFF2-40B4-BE49-F238E27FC236}">
                <a16:creationId xmlns:a16="http://schemas.microsoft.com/office/drawing/2014/main" id="{70044A25-D270-48B6-83A8-1930E219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365126"/>
            <a:ext cx="9807236" cy="3141554"/>
          </a:xfrm>
          <a:prstGeom prst="rect">
            <a:avLst/>
          </a:prstGeom>
        </p:spPr>
      </p:pic>
    </p:spTree>
    <p:extLst>
      <p:ext uri="{BB962C8B-B14F-4D97-AF65-F5344CB8AC3E}">
        <p14:creationId xmlns:p14="http://schemas.microsoft.com/office/powerpoint/2010/main" val="426954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8BA0-7B1E-44DF-8345-C6889C2DA3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8B1757-FC88-47C0-BFFE-33827D16D31D}"/>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r>
              <a:rPr lang="si-LK" dirty="0"/>
              <a:t>කවියා ආපහු කියනවා ඇය දකින දන කියන්නෙ ජනතාව</a:t>
            </a:r>
            <a:r>
              <a:rPr lang="en-US" dirty="0"/>
              <a:t>.</a:t>
            </a:r>
            <a:r>
              <a:rPr lang="si-LK" dirty="0"/>
              <a:t> තුටු කියන්නෙ සතුටු වෙනවා කියලා</a:t>
            </a:r>
            <a:r>
              <a:rPr lang="en-US" dirty="0"/>
              <a:t>. </a:t>
            </a:r>
          </a:p>
          <a:p>
            <a:r>
              <a:rPr lang="si-LK" dirty="0"/>
              <a:t>එහෙනම් ඇය අමතනවා සිනහා නමින්</a:t>
            </a:r>
            <a:r>
              <a:rPr lang="en-US" dirty="0"/>
              <a:t>.</a:t>
            </a:r>
            <a:r>
              <a:rPr lang="si-LK" dirty="0"/>
              <a:t> එතකොට එවැනි කෙනෙක් දකිනකොට කාගෙත් හිත ඇය වෙත ඇදී යනවා</a:t>
            </a:r>
            <a:r>
              <a:rPr lang="en-US" dirty="0"/>
              <a:t>.</a:t>
            </a:r>
            <a:r>
              <a:rPr lang="si-LK" dirty="0"/>
              <a:t> එහෙනම්</a:t>
            </a:r>
            <a:r>
              <a:rPr lang="en-US" dirty="0"/>
              <a:t>, </a:t>
            </a:r>
            <a:r>
              <a:rPr lang="si-LK" dirty="0"/>
              <a:t>මුළු ලෝකෙම ඇයට හිත ඇදී යන කෙනෙක් නැහැ වගේ කියලා කවිය කියනවා</a:t>
            </a:r>
            <a:r>
              <a:rPr lang="en-US" dirty="0"/>
              <a:t>.</a:t>
            </a:r>
          </a:p>
          <a:p>
            <a:r>
              <a:rPr lang="si-LK" dirty="0"/>
              <a:t> එතනත් ඔහු අදහස් කරන්නේ ඇගේ දියණියගේ දකින ලස්සන ස්වභාවය</a:t>
            </a:r>
            <a:endParaRPr lang="en-US" dirty="0"/>
          </a:p>
        </p:txBody>
      </p:sp>
      <p:sp>
        <p:nvSpPr>
          <p:cNvPr id="4" name="Footer Placeholder 3">
            <a:extLst>
              <a:ext uri="{FF2B5EF4-FFF2-40B4-BE49-F238E27FC236}">
                <a16:creationId xmlns:a16="http://schemas.microsoft.com/office/drawing/2014/main" id="{E59E25E1-8175-415C-A93C-74D1076C2168}"/>
              </a:ext>
            </a:extLst>
          </p:cNvPr>
          <p:cNvSpPr>
            <a:spLocks noGrp="1"/>
          </p:cNvSpPr>
          <p:nvPr>
            <p:ph type="ftr" sz="quarter" idx="11"/>
          </p:nvPr>
        </p:nvSpPr>
        <p:spPr/>
        <p:txBody>
          <a:bodyPr/>
          <a:lstStyle/>
          <a:p>
            <a:r>
              <a:rPr lang="en-US" sz="2000" b="1" dirty="0">
                <a:solidFill>
                  <a:srgbClr val="FF0000"/>
                </a:solidFill>
              </a:rPr>
              <a:t>Sinhala</a:t>
            </a:r>
          </a:p>
        </p:txBody>
      </p:sp>
      <p:sp>
        <p:nvSpPr>
          <p:cNvPr id="5" name="Slide Number Placeholder 4">
            <a:extLst>
              <a:ext uri="{FF2B5EF4-FFF2-40B4-BE49-F238E27FC236}">
                <a16:creationId xmlns:a16="http://schemas.microsoft.com/office/drawing/2014/main" id="{841ED5EC-D78F-4D81-A20F-84B75A1BEE7D}"/>
              </a:ext>
            </a:extLst>
          </p:cNvPr>
          <p:cNvSpPr>
            <a:spLocks noGrp="1"/>
          </p:cNvSpPr>
          <p:nvPr>
            <p:ph type="sldNum" sz="quarter" idx="12"/>
          </p:nvPr>
        </p:nvSpPr>
        <p:spPr/>
        <p:txBody>
          <a:bodyPr/>
          <a:lstStyle/>
          <a:p>
            <a:r>
              <a:rPr lang="en-US" sz="2000" b="1" dirty="0">
                <a:solidFill>
                  <a:srgbClr val="FF0000"/>
                </a:solidFill>
              </a:rPr>
              <a:t>Page 18</a:t>
            </a:r>
          </a:p>
        </p:txBody>
      </p:sp>
      <p:pic>
        <p:nvPicPr>
          <p:cNvPr id="7" name="Picture 6">
            <a:extLst>
              <a:ext uri="{FF2B5EF4-FFF2-40B4-BE49-F238E27FC236}">
                <a16:creationId xmlns:a16="http://schemas.microsoft.com/office/drawing/2014/main" id="{58B6A6CB-CE3B-43C9-BC7D-12989D11C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30188"/>
            <a:ext cx="9851624" cy="3320879"/>
          </a:xfrm>
          <a:prstGeom prst="rect">
            <a:avLst/>
          </a:prstGeom>
        </p:spPr>
      </p:pic>
    </p:spTree>
    <p:extLst>
      <p:ext uri="{BB962C8B-B14F-4D97-AF65-F5344CB8AC3E}">
        <p14:creationId xmlns:p14="http://schemas.microsoft.com/office/powerpoint/2010/main" val="74769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A68EEF-8FF8-4992-9586-D3405A34BC9D}"/>
              </a:ext>
            </a:extLst>
          </p:cNvPr>
          <p:cNvSpPr>
            <a:spLocks noGrp="1"/>
          </p:cNvSpPr>
          <p:nvPr>
            <p:ph type="title"/>
          </p:nvPr>
        </p:nvSpPr>
        <p:spPr/>
        <p:txBody>
          <a:bodyPr/>
          <a:lstStyle/>
          <a:p>
            <a:endParaRPr lang="en-US" dirty="0"/>
          </a:p>
        </p:txBody>
      </p:sp>
      <p:sp>
        <p:nvSpPr>
          <p:cNvPr id="9" name="Content Placeholder 8">
            <a:extLst>
              <a:ext uri="{FF2B5EF4-FFF2-40B4-BE49-F238E27FC236}">
                <a16:creationId xmlns:a16="http://schemas.microsoft.com/office/drawing/2014/main" id="{8AFD159A-E57C-4C95-B667-2FD56F07AC45}"/>
              </a:ext>
            </a:extLst>
          </p:cNvPr>
          <p:cNvSpPr>
            <a:spLocks noGrp="1"/>
          </p:cNvSpPr>
          <p:nvPr>
            <p:ph idx="1"/>
          </p:nvPr>
        </p:nvSpPr>
        <p:spPr>
          <a:xfrm>
            <a:off x="838200" y="2112169"/>
            <a:ext cx="10515600" cy="4371975"/>
          </a:xfrm>
        </p:spPr>
        <p:txBody>
          <a:bodyPr>
            <a:normAutofit fontScale="85000" lnSpcReduction="20000"/>
          </a:bodyPr>
          <a:lstStyle/>
          <a:p>
            <a:endParaRPr lang="en-US" dirty="0"/>
          </a:p>
          <a:p>
            <a:endParaRPr lang="en-US" dirty="0"/>
          </a:p>
          <a:p>
            <a:endParaRPr lang="en-US" dirty="0"/>
          </a:p>
          <a:p>
            <a:endParaRPr lang="en-US" dirty="0"/>
          </a:p>
          <a:p>
            <a:r>
              <a:rPr lang="si-LK" dirty="0"/>
              <a:t>ඊළඟට අපි බලමු අවසාන කවිය</a:t>
            </a:r>
            <a:r>
              <a:rPr lang="en-US" dirty="0"/>
              <a:t>.</a:t>
            </a:r>
          </a:p>
          <a:p>
            <a:r>
              <a:rPr lang="si-LK" dirty="0"/>
              <a:t> ඒ තුළ තමයි කවියාගේ පෞද්ගලික අත්දැකීම දකින්න පුළුවන්</a:t>
            </a:r>
            <a:r>
              <a:rPr lang="en-US" dirty="0"/>
              <a:t>.</a:t>
            </a:r>
          </a:p>
          <a:p>
            <a:r>
              <a:rPr lang="si-LK" dirty="0"/>
              <a:t>එයාගෙ කවියට පාදක වෙච්ච අරමුණ දකින්න පුළුවන්</a:t>
            </a:r>
            <a:r>
              <a:rPr lang="en-US" dirty="0"/>
              <a:t>.</a:t>
            </a:r>
            <a:r>
              <a:rPr lang="si-LK" dirty="0"/>
              <a:t> මේ තුන් මාසයක් වයසැති දියණියගේ රසවත් හීනය එහෙම නැත්තං ඇය නිදාගෙන ඉන්නකොට සිනහා වෙනවා </a:t>
            </a:r>
            <a:r>
              <a:rPr lang="en-US" dirty="0"/>
              <a:t>.</a:t>
            </a:r>
          </a:p>
          <a:p>
            <a:r>
              <a:rPr lang="si-LK" dirty="0"/>
              <a:t>එතන කියනවා සිනාකුමරි නටන බව</a:t>
            </a:r>
            <a:r>
              <a:rPr lang="en-US" dirty="0"/>
              <a:t>.</a:t>
            </a:r>
            <a:r>
              <a:rPr lang="si-LK" dirty="0"/>
              <a:t> ඉන් කියන්නේ</a:t>
            </a:r>
            <a:r>
              <a:rPr lang="en-US" dirty="0"/>
              <a:t>, </a:t>
            </a:r>
            <a:r>
              <a:rPr lang="si-LK" dirty="0"/>
              <a:t>ඇය</a:t>
            </a:r>
            <a:r>
              <a:rPr lang="en-US" dirty="0"/>
              <a:t> </a:t>
            </a:r>
            <a:r>
              <a:rPr lang="si-LK" dirty="0"/>
              <a:t>හොඳටම සිනාවෙන බවත්</a:t>
            </a:r>
            <a:r>
              <a:rPr lang="en-US" dirty="0"/>
              <a:t>,</a:t>
            </a:r>
            <a:r>
              <a:rPr lang="si-LK" dirty="0"/>
              <a:t> ඒ සිනහව තුළ ඇගේ දියණියගේ උතුරා යනලස්සන දැක්ක බවත් ,</a:t>
            </a:r>
            <a:endParaRPr lang="en-US" dirty="0"/>
          </a:p>
          <a:p>
            <a:r>
              <a:rPr lang="si-LK" dirty="0"/>
              <a:t>ඒ හා සමානව සොබා සෞන්දර්යය තුළ ඇයත්</a:t>
            </a:r>
            <a:r>
              <a:rPr lang="en-US" dirty="0"/>
              <a:t>,</a:t>
            </a:r>
            <a:r>
              <a:rPr lang="si-LK" dirty="0"/>
              <a:t> අසහාය නිර්මාණයක් විදිහට කවියා දකිනවා කියාත් අපට සිතන්නට පුළුවන්.</a:t>
            </a:r>
            <a:endParaRPr lang="en-US" dirty="0"/>
          </a:p>
        </p:txBody>
      </p:sp>
      <p:sp>
        <p:nvSpPr>
          <p:cNvPr id="4" name="Footer Placeholder 3">
            <a:extLst>
              <a:ext uri="{FF2B5EF4-FFF2-40B4-BE49-F238E27FC236}">
                <a16:creationId xmlns:a16="http://schemas.microsoft.com/office/drawing/2014/main" id="{CA9F0AF4-2F50-4137-B2B8-56D1E0C3898E}"/>
              </a:ext>
            </a:extLst>
          </p:cNvPr>
          <p:cNvSpPr>
            <a:spLocks noGrp="1"/>
          </p:cNvSpPr>
          <p:nvPr>
            <p:ph type="ftr" sz="quarter" idx="11"/>
          </p:nvPr>
        </p:nvSpPr>
        <p:spPr>
          <a:xfrm>
            <a:off x="4038600" y="6356350"/>
            <a:ext cx="4114800" cy="365125"/>
          </a:xfrm>
        </p:spPr>
        <p:txBody>
          <a:bodyPr/>
          <a:lstStyle/>
          <a:p>
            <a:r>
              <a:rPr lang="en-US" sz="2000" b="1" dirty="0">
                <a:solidFill>
                  <a:srgbClr val="FF0000"/>
                </a:solidFill>
              </a:rPr>
              <a:t>Sinhala</a:t>
            </a:r>
          </a:p>
        </p:txBody>
      </p:sp>
      <p:sp>
        <p:nvSpPr>
          <p:cNvPr id="5" name="Slide Number Placeholder 4">
            <a:extLst>
              <a:ext uri="{FF2B5EF4-FFF2-40B4-BE49-F238E27FC236}">
                <a16:creationId xmlns:a16="http://schemas.microsoft.com/office/drawing/2014/main" id="{1BD96E1E-D8D3-47EF-9BB5-E16FEDC29152}"/>
              </a:ext>
            </a:extLst>
          </p:cNvPr>
          <p:cNvSpPr>
            <a:spLocks noGrp="1"/>
          </p:cNvSpPr>
          <p:nvPr>
            <p:ph type="sldNum" sz="quarter" idx="12"/>
          </p:nvPr>
        </p:nvSpPr>
        <p:spPr>
          <a:xfrm>
            <a:off x="8610600" y="6356350"/>
            <a:ext cx="2743200" cy="365125"/>
          </a:xfrm>
        </p:spPr>
        <p:txBody>
          <a:bodyPr/>
          <a:lstStyle/>
          <a:p>
            <a:r>
              <a:rPr lang="en-US" sz="2000" b="1" dirty="0">
                <a:solidFill>
                  <a:srgbClr val="FF0000"/>
                </a:solidFill>
              </a:rPr>
              <a:t>Page 19</a:t>
            </a:r>
          </a:p>
        </p:txBody>
      </p:sp>
      <p:pic>
        <p:nvPicPr>
          <p:cNvPr id="11" name="Picture 10">
            <a:extLst>
              <a:ext uri="{FF2B5EF4-FFF2-40B4-BE49-F238E27FC236}">
                <a16:creationId xmlns:a16="http://schemas.microsoft.com/office/drawing/2014/main" id="{F77E378B-45C2-43D1-A127-F2205236E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6525"/>
            <a:ext cx="10401300" cy="3606800"/>
          </a:xfrm>
          <a:prstGeom prst="rect">
            <a:avLst/>
          </a:prstGeom>
        </p:spPr>
      </p:pic>
    </p:spTree>
    <p:extLst>
      <p:ext uri="{BB962C8B-B14F-4D97-AF65-F5344CB8AC3E}">
        <p14:creationId xmlns:p14="http://schemas.microsoft.com/office/powerpoint/2010/main" val="135151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656D0F-C405-4E41-971A-EEFDD06AD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51" y="168676"/>
            <a:ext cx="6480699" cy="3764132"/>
          </a:xfrm>
          <a:prstGeom prst="rect">
            <a:avLst/>
          </a:prstGeom>
        </p:spPr>
      </p:pic>
      <p:pic>
        <p:nvPicPr>
          <p:cNvPr id="9" name="Content Placeholder 4">
            <a:extLst>
              <a:ext uri="{FF2B5EF4-FFF2-40B4-BE49-F238E27FC236}">
                <a16:creationId xmlns:a16="http://schemas.microsoft.com/office/drawing/2014/main" id="{10314E83-E6FE-45A4-8E1E-290BB3ECD4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9968" y="1855432"/>
            <a:ext cx="6693764" cy="4412203"/>
          </a:xfrm>
        </p:spPr>
      </p:pic>
      <p:sp>
        <p:nvSpPr>
          <p:cNvPr id="10" name="Footer Placeholder 9">
            <a:extLst>
              <a:ext uri="{FF2B5EF4-FFF2-40B4-BE49-F238E27FC236}">
                <a16:creationId xmlns:a16="http://schemas.microsoft.com/office/drawing/2014/main" id="{3A21F9F1-BFF6-4CE0-B53F-9A45B642D2E3}"/>
              </a:ext>
            </a:extLst>
          </p:cNvPr>
          <p:cNvSpPr>
            <a:spLocks noGrp="1"/>
          </p:cNvSpPr>
          <p:nvPr>
            <p:ph type="ftr" sz="quarter" idx="11"/>
          </p:nvPr>
        </p:nvSpPr>
        <p:spPr/>
        <p:txBody>
          <a:bodyPr/>
          <a:lstStyle/>
          <a:p>
            <a:r>
              <a:rPr lang="en-US" sz="2000" b="1" dirty="0">
                <a:solidFill>
                  <a:srgbClr val="FF0000"/>
                </a:solidFill>
              </a:rPr>
              <a:t>Sinhala</a:t>
            </a:r>
          </a:p>
        </p:txBody>
      </p:sp>
      <p:sp>
        <p:nvSpPr>
          <p:cNvPr id="11" name="Slide Number Placeholder 10">
            <a:extLst>
              <a:ext uri="{FF2B5EF4-FFF2-40B4-BE49-F238E27FC236}">
                <a16:creationId xmlns:a16="http://schemas.microsoft.com/office/drawing/2014/main" id="{B1BDE1E3-4600-486B-8A49-9EAEF6FE9644}"/>
              </a:ext>
            </a:extLst>
          </p:cNvPr>
          <p:cNvSpPr>
            <a:spLocks noGrp="1"/>
          </p:cNvSpPr>
          <p:nvPr>
            <p:ph type="sldNum" sz="quarter" idx="12"/>
          </p:nvPr>
        </p:nvSpPr>
        <p:spPr/>
        <p:txBody>
          <a:bodyPr/>
          <a:lstStyle/>
          <a:p>
            <a:r>
              <a:rPr lang="en-US" sz="2000" b="1" dirty="0">
                <a:solidFill>
                  <a:srgbClr val="FF0000"/>
                </a:solidFill>
              </a:rPr>
              <a:t>Page 02</a:t>
            </a:r>
          </a:p>
        </p:txBody>
      </p:sp>
    </p:spTree>
    <p:extLst>
      <p:ext uri="{BB962C8B-B14F-4D97-AF65-F5344CB8AC3E}">
        <p14:creationId xmlns:p14="http://schemas.microsoft.com/office/powerpoint/2010/main" val="202094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D8CF4-DB0F-4FCF-8F68-D220169458B8}"/>
              </a:ext>
            </a:extLst>
          </p:cNvPr>
          <p:cNvSpPr>
            <a:spLocks noGrp="1"/>
          </p:cNvSpPr>
          <p:nvPr>
            <p:ph idx="1"/>
          </p:nvPr>
        </p:nvSpPr>
        <p:spPr/>
        <p:txBody>
          <a:bodyPr>
            <a:normAutofit/>
          </a:bodyPr>
          <a:lstStyle/>
          <a:p>
            <a:r>
              <a:rPr lang="si-LK" sz="3200" dirty="0"/>
              <a:t>අපි එහෙනම් මේ විදිහට කවි ටිකේ තේරුම් ටික ඉගෙන ගනිමු  .</a:t>
            </a:r>
            <a:endParaRPr lang="en-US" sz="3200" dirty="0"/>
          </a:p>
          <a:p>
            <a:r>
              <a:rPr lang="si-LK" sz="3200" dirty="0"/>
              <a:t>අවබෝධය කොටසේ තියෙන ප්‍රශ්න ටිකට පිළිතුරු ලියන්න . </a:t>
            </a:r>
            <a:endParaRPr lang="en-US" sz="3200" dirty="0"/>
          </a:p>
          <a:p>
            <a:r>
              <a:rPr lang="si-LK" sz="3200" dirty="0"/>
              <a:t> මේ කවිවලින් ඔබ කැමති අවස්ථාවක් ලස්සනට චිත්‍රයට නගන්න.</a:t>
            </a:r>
            <a:endParaRPr lang="en-US" sz="3200" dirty="0"/>
          </a:p>
        </p:txBody>
      </p:sp>
      <p:sp>
        <p:nvSpPr>
          <p:cNvPr id="4" name="Footer Placeholder 3">
            <a:extLst>
              <a:ext uri="{FF2B5EF4-FFF2-40B4-BE49-F238E27FC236}">
                <a16:creationId xmlns:a16="http://schemas.microsoft.com/office/drawing/2014/main" id="{B85C88A1-F237-4CD9-88BF-9E95285624CC}"/>
              </a:ext>
            </a:extLst>
          </p:cNvPr>
          <p:cNvSpPr>
            <a:spLocks noGrp="1"/>
          </p:cNvSpPr>
          <p:nvPr>
            <p:ph type="ftr" sz="quarter" idx="11"/>
          </p:nvPr>
        </p:nvSpPr>
        <p:spPr/>
        <p:txBody>
          <a:bodyPr/>
          <a:lstStyle/>
          <a:p>
            <a:r>
              <a:rPr lang="en-US" sz="2000" b="1" dirty="0">
                <a:solidFill>
                  <a:srgbClr val="FF0000"/>
                </a:solidFill>
              </a:rPr>
              <a:t>Sinhala</a:t>
            </a:r>
          </a:p>
        </p:txBody>
      </p:sp>
      <p:sp>
        <p:nvSpPr>
          <p:cNvPr id="5" name="Slide Number Placeholder 4">
            <a:extLst>
              <a:ext uri="{FF2B5EF4-FFF2-40B4-BE49-F238E27FC236}">
                <a16:creationId xmlns:a16="http://schemas.microsoft.com/office/drawing/2014/main" id="{C17B1961-A400-4346-A028-0E443FABC5A4}"/>
              </a:ext>
            </a:extLst>
          </p:cNvPr>
          <p:cNvSpPr>
            <a:spLocks noGrp="1"/>
          </p:cNvSpPr>
          <p:nvPr>
            <p:ph type="sldNum" sz="quarter" idx="12"/>
          </p:nvPr>
        </p:nvSpPr>
        <p:spPr/>
        <p:txBody>
          <a:bodyPr/>
          <a:lstStyle/>
          <a:p>
            <a:r>
              <a:rPr lang="en-US" sz="2000" b="1" dirty="0">
                <a:solidFill>
                  <a:srgbClr val="FF0000"/>
                </a:solidFill>
              </a:rPr>
              <a:t>Page 20</a:t>
            </a:r>
          </a:p>
        </p:txBody>
      </p:sp>
    </p:spTree>
    <p:extLst>
      <p:ext uri="{BB962C8B-B14F-4D97-AF65-F5344CB8AC3E}">
        <p14:creationId xmlns:p14="http://schemas.microsoft.com/office/powerpoint/2010/main" val="289451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5E1C07-DA4E-49D8-AD9D-B3A1A232F797}"/>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lang="en-US" sz="3200" dirty="0">
              <a:solidFill>
                <a:prstClr val="black"/>
              </a:solidFill>
              <a:latin typeface="Tw Cen MT" panose="020B0602020104020603"/>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Prepared by: W.D. Priyantha </a:t>
            </a:r>
            <a:r>
              <a:rPr kumimoji="0" lang="en-US" sz="3200" b="0" i="0" u="none" strike="noStrike" kern="1200" cap="none" spc="0" normalizeH="0" baseline="0" noProof="0" dirty="0" err="1">
                <a:ln>
                  <a:noFill/>
                </a:ln>
                <a:solidFill>
                  <a:prstClr val="black"/>
                </a:solidFill>
                <a:effectLst/>
                <a:uLnTx/>
                <a:uFillTx/>
                <a:latin typeface="Tw Cen MT" panose="020B0602020104020603"/>
                <a:ea typeface="+mn-ea"/>
                <a:cs typeface="+mn-cs"/>
              </a:rPr>
              <a:t>Menaka</a:t>
            </a: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School: WP/Minu/ Dudley Senanayake A.M.V./ </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200" b="0" i="0" u="none" strike="noStrike" kern="1200" cap="none" spc="0" normalizeH="0" baseline="0" noProof="0" dirty="0" err="1">
                <a:ln>
                  <a:noFill/>
                </a:ln>
                <a:solidFill>
                  <a:prstClr val="black"/>
                </a:solidFill>
                <a:effectLst/>
                <a:uLnTx/>
                <a:uFillTx/>
                <a:latin typeface="Tw Cen MT" panose="020B0602020104020603"/>
                <a:ea typeface="+mn-ea"/>
                <a:cs typeface="+mn-cs"/>
              </a:rPr>
              <a:t>Mirigma</a:t>
            </a: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a:t>
            </a:r>
            <a:endParaRPr lang="en-US" dirty="0"/>
          </a:p>
        </p:txBody>
      </p:sp>
      <p:pic>
        <p:nvPicPr>
          <p:cNvPr id="4" name="Picture 3">
            <a:extLst>
              <a:ext uri="{FF2B5EF4-FFF2-40B4-BE49-F238E27FC236}">
                <a16:creationId xmlns:a16="http://schemas.microsoft.com/office/drawing/2014/main" id="{F251155B-69E4-4CE9-9FCC-88FE63523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048" y="204186"/>
            <a:ext cx="7266615" cy="4252404"/>
          </a:xfrm>
          <a:prstGeom prst="rect">
            <a:avLst/>
          </a:prstGeom>
        </p:spPr>
      </p:pic>
    </p:spTree>
    <p:extLst>
      <p:ext uri="{BB962C8B-B14F-4D97-AF65-F5344CB8AC3E}">
        <p14:creationId xmlns:p14="http://schemas.microsoft.com/office/powerpoint/2010/main" val="392006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82D1-D80E-4775-BFC6-DCA662899D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60E59A7-CB42-4D5E-8C86-3ACB828A87D8}"/>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r>
              <a:rPr lang="si-LK" dirty="0"/>
              <a:t>ශ්‍රී</a:t>
            </a:r>
            <a:r>
              <a:rPr lang="en-US" dirty="0"/>
              <a:t> </a:t>
            </a:r>
            <a:r>
              <a:rPr lang="si-LK" dirty="0"/>
              <a:t>චන්ද්‍රරත්න</a:t>
            </a:r>
            <a:r>
              <a:rPr lang="en-US" dirty="0"/>
              <a:t> </a:t>
            </a:r>
            <a:r>
              <a:rPr lang="si-LK" dirty="0"/>
              <a:t>මානවසිංහයන් 1913 සිට 1964 දක්වා කාලයේ සිංහල භාෂාවට විශාල මෙහෙයක් කළ කෙනෙක් එසේම</a:t>
            </a:r>
            <a:r>
              <a:rPr lang="en-US" dirty="0"/>
              <a:t>, </a:t>
            </a:r>
            <a:r>
              <a:rPr lang="si-LK" dirty="0"/>
              <a:t>කවියෙක් ගීත නාටක රචකයෙක් පුවත්පත් කලාවේදියෙක් ලෙස කීර්ති නාමයක්</a:t>
            </a:r>
            <a:r>
              <a:rPr lang="en-US" dirty="0"/>
              <a:t> </a:t>
            </a:r>
            <a:r>
              <a:rPr lang="si-LK" dirty="0"/>
              <a:t>දිනූ අයෙක්</a:t>
            </a:r>
            <a:r>
              <a:rPr lang="en-US" dirty="0"/>
              <a:t>.</a:t>
            </a:r>
            <a:r>
              <a:rPr lang="si-LK" dirty="0"/>
              <a:t> බෙලිඅත්ත ශ්‍රී පඤ්ඤානන්ද විදුහලේ අධ්‍යාපනය ලද එතුමා පසුව ඉන්දියාවට ගොස් වංග හින්දි භාෂා සහ භාරතීය සංස්කෘතිය ගැන හදාරලා තියෙනවා</a:t>
            </a:r>
            <a:r>
              <a:rPr lang="en-US" dirty="0"/>
              <a:t>.</a:t>
            </a:r>
          </a:p>
        </p:txBody>
      </p:sp>
      <p:pic>
        <p:nvPicPr>
          <p:cNvPr id="5" name="Picture 4">
            <a:extLst>
              <a:ext uri="{FF2B5EF4-FFF2-40B4-BE49-F238E27FC236}">
                <a16:creationId xmlns:a16="http://schemas.microsoft.com/office/drawing/2014/main" id="{BC80B8B8-6C42-4297-A8EF-584474728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7" y="159797"/>
            <a:ext cx="10795247" cy="3781887"/>
          </a:xfrm>
          <a:prstGeom prst="rect">
            <a:avLst/>
          </a:prstGeom>
        </p:spPr>
      </p:pic>
      <p:sp>
        <p:nvSpPr>
          <p:cNvPr id="6" name="Footer Placeholder 5">
            <a:extLst>
              <a:ext uri="{FF2B5EF4-FFF2-40B4-BE49-F238E27FC236}">
                <a16:creationId xmlns:a16="http://schemas.microsoft.com/office/drawing/2014/main" id="{001D2392-FE5A-4B5D-9D87-9502C3C46818}"/>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12F55D1E-C969-4789-BC50-6A7C3AEADF0B}"/>
              </a:ext>
            </a:extLst>
          </p:cNvPr>
          <p:cNvSpPr>
            <a:spLocks noGrp="1"/>
          </p:cNvSpPr>
          <p:nvPr>
            <p:ph type="sldNum" sz="quarter" idx="12"/>
          </p:nvPr>
        </p:nvSpPr>
        <p:spPr/>
        <p:txBody>
          <a:bodyPr/>
          <a:lstStyle/>
          <a:p>
            <a:r>
              <a:rPr lang="en-US" sz="2000" b="1" dirty="0">
                <a:solidFill>
                  <a:srgbClr val="FF0000"/>
                </a:solidFill>
              </a:rPr>
              <a:t>Page 03</a:t>
            </a:r>
          </a:p>
        </p:txBody>
      </p:sp>
    </p:spTree>
    <p:extLst>
      <p:ext uri="{BB962C8B-B14F-4D97-AF65-F5344CB8AC3E}">
        <p14:creationId xmlns:p14="http://schemas.microsoft.com/office/powerpoint/2010/main" val="254580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D31-8DBD-488F-B3DA-AB8BB4D30CCA}"/>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si-LK" dirty="0">
                <a:solidFill>
                  <a:srgbClr val="00B0F0"/>
                </a:solidFill>
              </a:rPr>
              <a:t>මානවසිංහ මහතා විශේෂ දක්ෂතාවයක්</a:t>
            </a:r>
            <a:r>
              <a:rPr lang="en-US" dirty="0">
                <a:solidFill>
                  <a:srgbClr val="00B0F0"/>
                </a:solidFill>
              </a:rPr>
              <a:t> </a:t>
            </a:r>
            <a:r>
              <a:rPr lang="si-LK" dirty="0">
                <a:solidFill>
                  <a:srgbClr val="00B0F0"/>
                </a:solidFill>
              </a:rPr>
              <a:t>දැක්වූ</a:t>
            </a:r>
            <a:r>
              <a:rPr lang="en-US" dirty="0">
                <a:solidFill>
                  <a:srgbClr val="00B0F0"/>
                </a:solidFill>
              </a:rPr>
              <a:t> </a:t>
            </a:r>
            <a:r>
              <a:rPr lang="si-LK" dirty="0">
                <a:solidFill>
                  <a:srgbClr val="00B0F0"/>
                </a:solidFill>
              </a:rPr>
              <a:t>නිර්මාණ</a:t>
            </a:r>
            <a:r>
              <a:rPr lang="en-US" b="1" dirty="0">
                <a:solidFill>
                  <a:srgbClr val="00B0F0"/>
                </a:solidFill>
              </a:rPr>
              <a:t>.</a:t>
            </a:r>
          </a:p>
        </p:txBody>
      </p:sp>
      <p:pic>
        <p:nvPicPr>
          <p:cNvPr id="5" name="Content Placeholder 4">
            <a:extLst>
              <a:ext uri="{FF2B5EF4-FFF2-40B4-BE49-F238E27FC236}">
                <a16:creationId xmlns:a16="http://schemas.microsoft.com/office/drawing/2014/main" id="{D52E7659-DFAA-4B1F-876B-5942E490A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116" y="1825625"/>
            <a:ext cx="7871767" cy="4351338"/>
          </a:xfrm>
        </p:spPr>
      </p:pic>
      <p:sp>
        <p:nvSpPr>
          <p:cNvPr id="6" name="Footer Placeholder 5">
            <a:extLst>
              <a:ext uri="{FF2B5EF4-FFF2-40B4-BE49-F238E27FC236}">
                <a16:creationId xmlns:a16="http://schemas.microsoft.com/office/drawing/2014/main" id="{687CB1C6-1B0A-4EE9-BEB7-85750C15003C}"/>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E5D97AFB-5438-4690-A252-A6A08C8FFACD}"/>
              </a:ext>
            </a:extLst>
          </p:cNvPr>
          <p:cNvSpPr>
            <a:spLocks noGrp="1"/>
          </p:cNvSpPr>
          <p:nvPr>
            <p:ph type="sldNum" sz="quarter" idx="12"/>
          </p:nvPr>
        </p:nvSpPr>
        <p:spPr/>
        <p:txBody>
          <a:bodyPr/>
          <a:lstStyle/>
          <a:p>
            <a:r>
              <a:rPr lang="en-US" sz="2000" b="1" dirty="0">
                <a:solidFill>
                  <a:srgbClr val="FF0000"/>
                </a:solidFill>
              </a:rPr>
              <a:t>Page 04</a:t>
            </a:r>
          </a:p>
        </p:txBody>
      </p:sp>
    </p:spTree>
    <p:extLst>
      <p:ext uri="{BB962C8B-B14F-4D97-AF65-F5344CB8AC3E}">
        <p14:creationId xmlns:p14="http://schemas.microsoft.com/office/powerpoint/2010/main" val="223609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B7FC-2D94-442B-8EDC-BE334F3079B1}"/>
              </a:ext>
            </a:extLst>
          </p:cNvPr>
          <p:cNvSpPr>
            <a:spLocks noGrp="1"/>
          </p:cNvSpPr>
          <p:nvPr>
            <p:ph type="title"/>
          </p:nvPr>
        </p:nvSpPr>
        <p:spPr/>
        <p:txBody>
          <a:bodyPr/>
          <a:lstStyle/>
          <a:p>
            <a:endParaRPr lang="en-US" dirty="0"/>
          </a:p>
        </p:txBody>
      </p:sp>
      <p:sp>
        <p:nvSpPr>
          <p:cNvPr id="6" name="Footer Placeholder 5">
            <a:extLst>
              <a:ext uri="{FF2B5EF4-FFF2-40B4-BE49-F238E27FC236}">
                <a16:creationId xmlns:a16="http://schemas.microsoft.com/office/drawing/2014/main" id="{3C207F9F-54BC-4E66-92F2-A0FDCB9DE102}"/>
              </a:ext>
            </a:extLst>
          </p:cNvPr>
          <p:cNvSpPr>
            <a:spLocks noGrp="1"/>
          </p:cNvSpPr>
          <p:nvPr>
            <p:ph type="ftr" sz="quarter" idx="11"/>
          </p:nvPr>
        </p:nvSpPr>
        <p:spPr/>
        <p:txBody>
          <a:bodyPr/>
          <a:lstStyle/>
          <a:p>
            <a:r>
              <a:rPr lang="en-US" sz="2000" b="1" dirty="0">
                <a:solidFill>
                  <a:srgbClr val="FF0000"/>
                </a:solidFill>
              </a:rPr>
              <a:t>Sinhala</a:t>
            </a:r>
          </a:p>
        </p:txBody>
      </p:sp>
      <p:sp>
        <p:nvSpPr>
          <p:cNvPr id="7" name="Slide Number Placeholder 6">
            <a:extLst>
              <a:ext uri="{FF2B5EF4-FFF2-40B4-BE49-F238E27FC236}">
                <a16:creationId xmlns:a16="http://schemas.microsoft.com/office/drawing/2014/main" id="{4C8528A7-8A2F-4388-B104-9772F5CAC8B7}"/>
              </a:ext>
            </a:extLst>
          </p:cNvPr>
          <p:cNvSpPr>
            <a:spLocks noGrp="1"/>
          </p:cNvSpPr>
          <p:nvPr>
            <p:ph type="sldNum" sz="quarter" idx="12"/>
          </p:nvPr>
        </p:nvSpPr>
        <p:spPr/>
        <p:txBody>
          <a:bodyPr/>
          <a:lstStyle/>
          <a:p>
            <a:r>
              <a:rPr lang="en-US" sz="2000" b="1" dirty="0">
                <a:solidFill>
                  <a:srgbClr val="FF0000"/>
                </a:solidFill>
              </a:rPr>
              <a:t>Page 05</a:t>
            </a:r>
          </a:p>
        </p:txBody>
      </p:sp>
      <p:sp>
        <p:nvSpPr>
          <p:cNvPr id="9" name="Content Placeholder 8">
            <a:extLst>
              <a:ext uri="{FF2B5EF4-FFF2-40B4-BE49-F238E27FC236}">
                <a16:creationId xmlns:a16="http://schemas.microsoft.com/office/drawing/2014/main" id="{1A8C085C-DAE4-4DD7-8678-E75D359DCD3C}"/>
              </a:ext>
            </a:extLst>
          </p:cNvPr>
          <p:cNvSpPr>
            <a:spLocks noGrp="1"/>
          </p:cNvSpPr>
          <p:nvPr>
            <p:ph idx="1"/>
          </p:nvPr>
        </p:nvSpPr>
        <p:spPr>
          <a:xfrm>
            <a:off x="838200" y="2152649"/>
            <a:ext cx="10515600" cy="4024313"/>
          </a:xfrm>
        </p:spPr>
        <p:txBody>
          <a:bodyPr>
            <a:normAutofit fontScale="92500" lnSpcReduction="20000"/>
          </a:bodyPr>
          <a:lstStyle/>
          <a:p>
            <a:endParaRPr lang="en-US" dirty="0"/>
          </a:p>
          <a:p>
            <a:endParaRPr lang="en-US" dirty="0"/>
          </a:p>
          <a:p>
            <a:r>
              <a:rPr lang="si-LK" dirty="0"/>
              <a:t>සිලිලාර කියලා කියන්නේ ජල තලාවක් කියන අදහස</a:t>
            </a:r>
            <a:r>
              <a:rPr lang="en-US" dirty="0"/>
              <a:t>.</a:t>
            </a:r>
            <a:r>
              <a:rPr lang="si-LK" dirty="0"/>
              <a:t> එතකොට</a:t>
            </a:r>
            <a:r>
              <a:rPr lang="en-US" dirty="0"/>
              <a:t>,</a:t>
            </a:r>
            <a:r>
              <a:rPr lang="si-LK" dirty="0"/>
              <a:t> හෙල්මැලි කියලා කියන්නේ මේ සුදු පැහැති ජලයේ පිපෙන මල් වර්ගයක්</a:t>
            </a:r>
            <a:r>
              <a:rPr lang="en-US" dirty="0"/>
              <a:t>.</a:t>
            </a:r>
            <a:r>
              <a:rPr lang="si-LK" dirty="0"/>
              <a:t> ඒ කියන්නේ</a:t>
            </a:r>
            <a:r>
              <a:rPr lang="en-US" dirty="0"/>
              <a:t>,</a:t>
            </a:r>
            <a:r>
              <a:rPr lang="si-LK" dirty="0"/>
              <a:t> සුදු මානෙල් වගේ මල් වර්ගයක් මේ මල් වල තියෙන පෙති අතරින් සැලි සැලී යන්නා වූ කනට නො දැනෙන්නාවූ සිලි සිලි යක්  හෙවත්</a:t>
            </a:r>
            <a:r>
              <a:rPr lang="en-US" dirty="0"/>
              <a:t>,</a:t>
            </a:r>
            <a:r>
              <a:rPr lang="si-LK" dirty="0"/>
              <a:t> මලුත් ජලතලාවත් අතර</a:t>
            </a:r>
            <a:endParaRPr lang="en-US" dirty="0"/>
          </a:p>
          <a:p>
            <a:r>
              <a:rPr lang="si-LK" dirty="0"/>
              <a:t>ඇස් යමින් කෙරෙන , වචනයෙන් විස්තර කළ නොහැකි</a:t>
            </a:r>
            <a:r>
              <a:rPr lang="en-US" dirty="0"/>
              <a:t>,</a:t>
            </a:r>
            <a:r>
              <a:rPr lang="si-LK" dirty="0"/>
              <a:t> හදවතට දැනෙන අසීමිත රසයක් . </a:t>
            </a:r>
            <a:endParaRPr lang="en-US" dirty="0"/>
          </a:p>
          <a:p>
            <a:r>
              <a:rPr lang="si-LK" dirty="0"/>
              <a:t>එය කනට නොඇසෙන බවත් ,සිතට දැනෙන  බවත්, පවසයි.ඒ කවිඇසේ ස්වභාවය වෙයි. ලස්සනට පෙනෙන ආකාරයත් කවියා ඉතාමත් සෞන්දර්යාත්මකව දකින ආකාරය තමයි මේ සොබාදහමේ අපූරු නිර්මාණයක්</a:t>
            </a:r>
            <a:r>
              <a:rPr lang="en-US" dirty="0"/>
              <a:t>.</a:t>
            </a:r>
          </a:p>
        </p:txBody>
      </p:sp>
      <p:pic>
        <p:nvPicPr>
          <p:cNvPr id="11" name="Picture 10">
            <a:extLst>
              <a:ext uri="{FF2B5EF4-FFF2-40B4-BE49-F238E27FC236}">
                <a16:creationId xmlns:a16="http://schemas.microsoft.com/office/drawing/2014/main" id="{2E8B5143-7F3B-4EDD-92DE-4827AE8E4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36524"/>
            <a:ext cx="10515599" cy="2864127"/>
          </a:xfrm>
          <a:prstGeom prst="rect">
            <a:avLst/>
          </a:prstGeom>
        </p:spPr>
      </p:pic>
    </p:spTree>
    <p:extLst>
      <p:ext uri="{BB962C8B-B14F-4D97-AF65-F5344CB8AC3E}">
        <p14:creationId xmlns:p14="http://schemas.microsoft.com/office/powerpoint/2010/main" val="144907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BE76-73EE-4FD3-AE6A-8F6D97A11A28}"/>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C640B295-049B-492E-A4C2-EAF8EE833024}"/>
              </a:ext>
            </a:extLst>
          </p:cNvPr>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r>
              <a:rPr lang="si-LK" dirty="0"/>
              <a:t>ලා අඔ දල්ලක්</a:t>
            </a:r>
            <a:r>
              <a:rPr lang="en-US" dirty="0"/>
              <a:t> </a:t>
            </a:r>
            <a:r>
              <a:rPr lang="si-LK" dirty="0"/>
              <a:t>කියලා කියන්නේ ඒක බොහෝම සිවුමැලි දෙයක්</a:t>
            </a:r>
            <a:r>
              <a:rPr lang="en-US" dirty="0"/>
              <a:t>.</a:t>
            </a:r>
            <a:r>
              <a:rPr lang="si-LK" dirty="0"/>
              <a:t> අඹ දල්ල දම්පාටින්</a:t>
            </a:r>
            <a:r>
              <a:rPr lang="en-US" dirty="0"/>
              <a:t> </a:t>
            </a:r>
            <a:r>
              <a:rPr lang="si-LK" dirty="0"/>
              <a:t>ඔප දාලා කියලා කියනවා</a:t>
            </a:r>
            <a:r>
              <a:rPr lang="en-US" dirty="0"/>
              <a:t>.</a:t>
            </a:r>
            <a:r>
              <a:rPr lang="si-LK" dirty="0"/>
              <a:t> හරියට දැන් මේවා කවුරු හරි කරලා වගේ</a:t>
            </a:r>
            <a:r>
              <a:rPr lang="en-US" dirty="0"/>
              <a:t>.</a:t>
            </a:r>
          </a:p>
          <a:p>
            <a:r>
              <a:rPr lang="si-LK" dirty="0"/>
              <a:t>චන්ද්‍රරත්න මානවසිංහයන් මේ සොබාදහමේ අපූරුවෙන් සිද්ධ වෙන්නා වූ මේ කාරණා දකින්නෙ හරියට කෙනෙකු විසින් කරනවා වගේ</a:t>
            </a:r>
            <a:r>
              <a:rPr lang="en-US" dirty="0"/>
              <a:t>.</a:t>
            </a:r>
            <a:r>
              <a:rPr lang="si-LK" dirty="0"/>
              <a:t> අපිට හිතන්න පුළුවන් සොබාදහම් මාතාවගේ මැවීමක් කියලා</a:t>
            </a:r>
            <a:r>
              <a:rPr lang="en-US" dirty="0"/>
              <a:t>. </a:t>
            </a:r>
            <a:r>
              <a:rPr lang="si-LK" dirty="0"/>
              <a:t>ඊළඟට කියනවා සඳ චන්ද්‍රකාන්ති මාණික්‍යය අස්සෙන් උල්පත්වල කිමිදිලා කියලා කියන්නේ</a:t>
            </a:r>
            <a:r>
              <a:rPr lang="en-US" dirty="0"/>
              <a:t>,</a:t>
            </a:r>
            <a:r>
              <a:rPr lang="si-LK" dirty="0"/>
              <a:t> මේ චන්ද්‍රකාන්ති මැණික් මතට වැටිලා එතකොට</a:t>
            </a:r>
            <a:r>
              <a:rPr lang="en-US" dirty="0"/>
              <a:t> </a:t>
            </a:r>
            <a:r>
              <a:rPr lang="si-LK" dirty="0"/>
              <a:t>උල්පතක් කියලා</a:t>
            </a:r>
            <a:r>
              <a:rPr lang="en-US" dirty="0"/>
              <a:t> </a:t>
            </a:r>
            <a:r>
              <a:rPr lang="si-LK" dirty="0"/>
              <a:t>කියන්නේ</a:t>
            </a:r>
            <a:r>
              <a:rPr lang="en-US" dirty="0"/>
              <a:t>,</a:t>
            </a:r>
            <a:r>
              <a:rPr lang="si-LK" dirty="0"/>
              <a:t> ජලාශයක ආරම්භයට</a:t>
            </a:r>
            <a:r>
              <a:rPr lang="en-US" dirty="0"/>
              <a:t>.</a:t>
            </a:r>
            <a:r>
              <a:rPr lang="si-LK" dirty="0"/>
              <a:t> මෙන්න මේ විදිහට අර ලස්සනට ඒ මත වතුර වැටුනහම එකේ තියෙන</a:t>
            </a:r>
            <a:r>
              <a:rPr lang="en-US" dirty="0"/>
              <a:t> </a:t>
            </a:r>
            <a:r>
              <a:rPr lang="si-LK" dirty="0"/>
              <a:t>දීප්තිය වඩාත් හොඳින් ඔහු දකිනවා</a:t>
            </a:r>
            <a:r>
              <a:rPr lang="en-US" dirty="0"/>
              <a:t>.</a:t>
            </a:r>
          </a:p>
        </p:txBody>
      </p:sp>
      <p:pic>
        <p:nvPicPr>
          <p:cNvPr id="9" name="Picture 8">
            <a:extLst>
              <a:ext uri="{FF2B5EF4-FFF2-40B4-BE49-F238E27FC236}">
                <a16:creationId xmlns:a16="http://schemas.microsoft.com/office/drawing/2014/main" id="{87161D38-78AE-47D5-B69D-3213CBB4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5706"/>
            <a:ext cx="9788371" cy="3273294"/>
          </a:xfrm>
          <a:prstGeom prst="rect">
            <a:avLst/>
          </a:prstGeom>
        </p:spPr>
      </p:pic>
      <p:sp>
        <p:nvSpPr>
          <p:cNvPr id="10" name="Footer Placeholder 9">
            <a:extLst>
              <a:ext uri="{FF2B5EF4-FFF2-40B4-BE49-F238E27FC236}">
                <a16:creationId xmlns:a16="http://schemas.microsoft.com/office/drawing/2014/main" id="{F2CDC9FA-4267-4AE9-BDF4-548B5AD8B44B}"/>
              </a:ext>
            </a:extLst>
          </p:cNvPr>
          <p:cNvSpPr>
            <a:spLocks noGrp="1"/>
          </p:cNvSpPr>
          <p:nvPr>
            <p:ph type="ftr" sz="quarter" idx="11"/>
          </p:nvPr>
        </p:nvSpPr>
        <p:spPr/>
        <p:txBody>
          <a:bodyPr/>
          <a:lstStyle/>
          <a:p>
            <a:r>
              <a:rPr lang="en-US" sz="2000" b="1" dirty="0">
                <a:solidFill>
                  <a:srgbClr val="FF0000"/>
                </a:solidFill>
              </a:rPr>
              <a:t>Sinhala</a:t>
            </a:r>
          </a:p>
        </p:txBody>
      </p:sp>
      <p:sp>
        <p:nvSpPr>
          <p:cNvPr id="11" name="Slide Number Placeholder 10">
            <a:extLst>
              <a:ext uri="{FF2B5EF4-FFF2-40B4-BE49-F238E27FC236}">
                <a16:creationId xmlns:a16="http://schemas.microsoft.com/office/drawing/2014/main" id="{540FC466-32CD-4407-BFA5-DBB306C132B9}"/>
              </a:ext>
            </a:extLst>
          </p:cNvPr>
          <p:cNvSpPr>
            <a:spLocks noGrp="1"/>
          </p:cNvSpPr>
          <p:nvPr>
            <p:ph type="sldNum" sz="quarter" idx="12"/>
          </p:nvPr>
        </p:nvSpPr>
        <p:spPr/>
        <p:txBody>
          <a:bodyPr/>
          <a:lstStyle/>
          <a:p>
            <a:r>
              <a:rPr lang="en-US" sz="2000" b="1" dirty="0">
                <a:solidFill>
                  <a:srgbClr val="FF0000"/>
                </a:solidFill>
              </a:rPr>
              <a:t>Page 06</a:t>
            </a:r>
          </a:p>
        </p:txBody>
      </p:sp>
    </p:spTree>
    <p:extLst>
      <p:ext uri="{BB962C8B-B14F-4D97-AF65-F5344CB8AC3E}">
        <p14:creationId xmlns:p14="http://schemas.microsoft.com/office/powerpoint/2010/main" val="280843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C1EAC-C7C8-47EB-8D64-C9F17ED37670}"/>
              </a:ext>
            </a:extLst>
          </p:cNvPr>
          <p:cNvSpPr>
            <a:spLocks noGrp="1"/>
          </p:cNvSpPr>
          <p:nvPr>
            <p:ph idx="1"/>
          </p:nvPr>
        </p:nvSpPr>
        <p:spPr/>
        <p:txBody>
          <a:bodyPr>
            <a:normAutofit fontScale="92500"/>
          </a:bodyPr>
          <a:lstStyle/>
          <a:p>
            <a:endParaRPr lang="en-US" dirty="0"/>
          </a:p>
          <a:p>
            <a:endParaRPr lang="en-US" dirty="0"/>
          </a:p>
          <a:p>
            <a:endParaRPr lang="en-US" dirty="0"/>
          </a:p>
          <a:p>
            <a:endParaRPr lang="en-US" dirty="0"/>
          </a:p>
          <a:p>
            <a:r>
              <a:rPr lang="si-LK" dirty="0"/>
              <a:t>නෙළුම් මල පුබුදු වෙන්නේ හිරු එළියත් එක්ක</a:t>
            </a:r>
            <a:r>
              <a:rPr lang="en-US" dirty="0"/>
              <a:t>,</a:t>
            </a:r>
            <a:r>
              <a:rPr lang="si-LK" dirty="0"/>
              <a:t> එතකොට ඒක හිමින් සැරේ තමයි පුබුදු වෙන්න</a:t>
            </a:r>
            <a:r>
              <a:rPr lang="en-US" dirty="0"/>
              <a:t>.</a:t>
            </a:r>
            <a:r>
              <a:rPr lang="si-LK" dirty="0"/>
              <a:t> </a:t>
            </a:r>
            <a:endParaRPr lang="en-US" dirty="0"/>
          </a:p>
          <a:p>
            <a:r>
              <a:rPr lang="si-LK" dirty="0"/>
              <a:t>එතකොට</a:t>
            </a:r>
            <a:r>
              <a:rPr lang="en-US" dirty="0"/>
              <a:t>,</a:t>
            </a:r>
            <a:r>
              <a:rPr lang="si-LK" dirty="0"/>
              <a:t> කවිය දකිනවා හරියට මේක කවුරුහරි පුබුදු වනවා වගේ</a:t>
            </a:r>
            <a:r>
              <a:rPr lang="en-US" dirty="0"/>
              <a:t>. </a:t>
            </a:r>
            <a:r>
              <a:rPr lang="si-LK" dirty="0"/>
              <a:t>බට්ට කියලා කියන්නේ</a:t>
            </a:r>
            <a:r>
              <a:rPr lang="en-US" dirty="0"/>
              <a:t>,</a:t>
            </a:r>
            <a:r>
              <a:rPr lang="si-LK" dirty="0"/>
              <a:t> නෙළුම් මලේ අර මැද තියෙන කහපාට</a:t>
            </a:r>
            <a:r>
              <a:rPr lang="en-US" dirty="0"/>
              <a:t> </a:t>
            </a:r>
            <a:r>
              <a:rPr lang="si-LK" dirty="0"/>
              <a:t>කහ පාට රවුම</a:t>
            </a:r>
            <a:r>
              <a:rPr lang="en-US" dirty="0"/>
              <a:t>.</a:t>
            </a:r>
            <a:r>
              <a:rPr lang="si-LK" dirty="0"/>
              <a:t> එතකොට</a:t>
            </a:r>
            <a:r>
              <a:rPr lang="en-US" dirty="0"/>
              <a:t> </a:t>
            </a:r>
            <a:r>
              <a:rPr lang="si-LK" dirty="0"/>
              <a:t>එහි රේණු හැදිලා ඒ රේණු රතුපාටින් සරසලා</a:t>
            </a:r>
            <a:r>
              <a:rPr lang="en-US" dirty="0"/>
              <a:t>.</a:t>
            </a:r>
            <a:r>
              <a:rPr lang="si-LK" dirty="0"/>
              <a:t> එතකොට</a:t>
            </a:r>
            <a:r>
              <a:rPr lang="en-US" dirty="0"/>
              <a:t>,</a:t>
            </a:r>
            <a:r>
              <a:rPr lang="si-LK" dirty="0"/>
              <a:t> මේ හැම දෙයක්ම සොබාදහම් මාතාව කරලා වගේ සමානව තමයි කවියා දකින්නේ</a:t>
            </a:r>
            <a:r>
              <a:rPr lang="en-US" dirty="0"/>
              <a:t>.</a:t>
            </a:r>
          </a:p>
        </p:txBody>
      </p:sp>
      <p:pic>
        <p:nvPicPr>
          <p:cNvPr id="7" name="Picture 6">
            <a:extLst>
              <a:ext uri="{FF2B5EF4-FFF2-40B4-BE49-F238E27FC236}">
                <a16:creationId xmlns:a16="http://schemas.microsoft.com/office/drawing/2014/main" id="{47CEFCC2-DDB8-437B-9399-8EEC23BDB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89" y="365125"/>
            <a:ext cx="9605638" cy="3159310"/>
          </a:xfrm>
          <a:prstGeom prst="rect">
            <a:avLst/>
          </a:prstGeom>
        </p:spPr>
      </p:pic>
      <p:sp>
        <p:nvSpPr>
          <p:cNvPr id="8" name="Footer Placeholder 7">
            <a:extLst>
              <a:ext uri="{FF2B5EF4-FFF2-40B4-BE49-F238E27FC236}">
                <a16:creationId xmlns:a16="http://schemas.microsoft.com/office/drawing/2014/main" id="{7276131B-BF3E-4156-AEC0-471FE4E4D6E9}"/>
              </a:ext>
            </a:extLst>
          </p:cNvPr>
          <p:cNvSpPr>
            <a:spLocks noGrp="1"/>
          </p:cNvSpPr>
          <p:nvPr>
            <p:ph type="ftr" sz="quarter" idx="11"/>
          </p:nvPr>
        </p:nvSpPr>
        <p:spPr/>
        <p:txBody>
          <a:bodyPr/>
          <a:lstStyle/>
          <a:p>
            <a:r>
              <a:rPr lang="en-US" sz="2000" b="1" dirty="0">
                <a:solidFill>
                  <a:srgbClr val="FF0000"/>
                </a:solidFill>
              </a:rPr>
              <a:t>Sinhala</a:t>
            </a:r>
          </a:p>
        </p:txBody>
      </p:sp>
      <p:sp>
        <p:nvSpPr>
          <p:cNvPr id="9" name="Slide Number Placeholder 8">
            <a:extLst>
              <a:ext uri="{FF2B5EF4-FFF2-40B4-BE49-F238E27FC236}">
                <a16:creationId xmlns:a16="http://schemas.microsoft.com/office/drawing/2014/main" id="{493482C5-269A-4C92-B070-665DDB80B557}"/>
              </a:ext>
            </a:extLst>
          </p:cNvPr>
          <p:cNvSpPr>
            <a:spLocks noGrp="1"/>
          </p:cNvSpPr>
          <p:nvPr>
            <p:ph type="sldNum" sz="quarter" idx="12"/>
          </p:nvPr>
        </p:nvSpPr>
        <p:spPr/>
        <p:txBody>
          <a:bodyPr/>
          <a:lstStyle/>
          <a:p>
            <a:r>
              <a:rPr lang="en-US" sz="2000" b="1" dirty="0">
                <a:solidFill>
                  <a:srgbClr val="FF0000"/>
                </a:solidFill>
              </a:rPr>
              <a:t>Page 7</a:t>
            </a:r>
          </a:p>
        </p:txBody>
      </p:sp>
    </p:spTree>
    <p:extLst>
      <p:ext uri="{BB962C8B-B14F-4D97-AF65-F5344CB8AC3E}">
        <p14:creationId xmlns:p14="http://schemas.microsoft.com/office/powerpoint/2010/main" val="419750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48C6AF-DC57-4707-B395-F1ED49D61D1D}"/>
              </a:ext>
            </a:extLst>
          </p:cNvPr>
          <p:cNvSpPr>
            <a:spLocks noGrp="1"/>
          </p:cNvSpPr>
          <p:nvPr>
            <p:ph idx="1"/>
          </p:nvPr>
        </p:nvSpPr>
        <p:spPr>
          <a:xfrm>
            <a:off x="838200" y="1878891"/>
            <a:ext cx="10515600" cy="4351338"/>
          </a:xfrm>
        </p:spPr>
        <p:txBody>
          <a:bodyPr>
            <a:normAutofit lnSpcReduction="10000"/>
          </a:bodyPr>
          <a:lstStyle/>
          <a:p>
            <a:endParaRPr lang="en-US" dirty="0"/>
          </a:p>
          <a:p>
            <a:endParaRPr lang="en-US" dirty="0"/>
          </a:p>
          <a:p>
            <a:endParaRPr lang="en-US" dirty="0"/>
          </a:p>
          <a:p>
            <a:r>
              <a:rPr lang="si-LK" dirty="0"/>
              <a:t>නෙළුම් කොළේ උඩට දිය බිඳු වැටිලා ඒවා එහෙට මෙහෙට පෙරළි පෙරළි සෙල්ලම් කරනවා වගේ කියලා තමයි කවිය දකින්නෙ .නෙළුම් කොලේට වතුර වැටුනහම  වතුර හරියට වීදුරු බෝල බෝල වගේ තමයි පේන්නේ</a:t>
            </a:r>
            <a:r>
              <a:rPr lang="en-US" dirty="0"/>
              <a:t>.</a:t>
            </a:r>
          </a:p>
          <a:p>
            <a:r>
              <a:rPr lang="si-LK" dirty="0"/>
              <a:t>සජීවී රූපයක් විදිහට කවියා සඳහන් කරනවා මේක අපි කොච්චර වත් දැකලා තියෙන දෙයක් උනාට මේකෙදි කවියා , දකින්නේ ඉතා මනහර දෙයක් විදියට අපිත්  මීට කලින් මේ අවස්ථාව රසබර හැඟුමක් විදිහට බැලුවේ නැහැ</a:t>
            </a:r>
            <a:r>
              <a:rPr lang="en-US" dirty="0"/>
              <a:t>.</a:t>
            </a:r>
          </a:p>
        </p:txBody>
      </p:sp>
      <p:pic>
        <p:nvPicPr>
          <p:cNvPr id="9" name="Picture 8">
            <a:extLst>
              <a:ext uri="{FF2B5EF4-FFF2-40B4-BE49-F238E27FC236}">
                <a16:creationId xmlns:a16="http://schemas.microsoft.com/office/drawing/2014/main" id="{6AEF85E2-76AF-4DB1-BBDE-32C470E0D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9690717" cy="2981757"/>
          </a:xfrm>
          <a:prstGeom prst="rect">
            <a:avLst/>
          </a:prstGeom>
        </p:spPr>
      </p:pic>
      <p:sp>
        <p:nvSpPr>
          <p:cNvPr id="10" name="Footer Placeholder 9">
            <a:extLst>
              <a:ext uri="{FF2B5EF4-FFF2-40B4-BE49-F238E27FC236}">
                <a16:creationId xmlns:a16="http://schemas.microsoft.com/office/drawing/2014/main" id="{561DE5B1-ED66-42BE-B19A-7CB19270D80A}"/>
              </a:ext>
            </a:extLst>
          </p:cNvPr>
          <p:cNvSpPr>
            <a:spLocks noGrp="1"/>
          </p:cNvSpPr>
          <p:nvPr>
            <p:ph type="ftr" sz="quarter" idx="11"/>
          </p:nvPr>
        </p:nvSpPr>
        <p:spPr/>
        <p:txBody>
          <a:bodyPr/>
          <a:lstStyle/>
          <a:p>
            <a:r>
              <a:rPr lang="en-US" sz="2000" b="1" dirty="0">
                <a:solidFill>
                  <a:srgbClr val="FF0000"/>
                </a:solidFill>
              </a:rPr>
              <a:t>Sinhala</a:t>
            </a:r>
          </a:p>
        </p:txBody>
      </p:sp>
      <p:sp>
        <p:nvSpPr>
          <p:cNvPr id="11" name="Slide Number Placeholder 10">
            <a:extLst>
              <a:ext uri="{FF2B5EF4-FFF2-40B4-BE49-F238E27FC236}">
                <a16:creationId xmlns:a16="http://schemas.microsoft.com/office/drawing/2014/main" id="{20829781-0F4D-4FE9-98E2-4DA02C72C592}"/>
              </a:ext>
            </a:extLst>
          </p:cNvPr>
          <p:cNvSpPr>
            <a:spLocks noGrp="1"/>
          </p:cNvSpPr>
          <p:nvPr>
            <p:ph type="sldNum" sz="quarter" idx="12"/>
          </p:nvPr>
        </p:nvSpPr>
        <p:spPr/>
        <p:txBody>
          <a:bodyPr/>
          <a:lstStyle/>
          <a:p>
            <a:r>
              <a:rPr lang="en-US" sz="2000" b="1" dirty="0">
                <a:solidFill>
                  <a:srgbClr val="FF0000"/>
                </a:solidFill>
              </a:rPr>
              <a:t>Page 08</a:t>
            </a:r>
          </a:p>
        </p:txBody>
      </p:sp>
    </p:spTree>
    <p:extLst>
      <p:ext uri="{BB962C8B-B14F-4D97-AF65-F5344CB8AC3E}">
        <p14:creationId xmlns:p14="http://schemas.microsoft.com/office/powerpoint/2010/main" val="238313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0ACC-90C8-4F68-8CFC-69493EEEB2B8}"/>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23F804A9-DAD9-4E0B-89D5-2A4DEAB3960A}"/>
              </a:ext>
            </a:extLst>
          </p:cNvPr>
          <p:cNvSpPr>
            <a:spLocks noGrp="1"/>
          </p:cNvSpPr>
          <p:nvPr>
            <p:ph idx="1"/>
          </p:nvPr>
        </p:nvSpPr>
        <p:spPr/>
        <p:txBody>
          <a:bodyPr>
            <a:normAutofit/>
          </a:bodyPr>
          <a:lstStyle/>
          <a:p>
            <a:endParaRPr lang="en-US" dirty="0"/>
          </a:p>
          <a:p>
            <a:endParaRPr lang="en-US" dirty="0"/>
          </a:p>
          <a:p>
            <a:endParaRPr lang="en-US" dirty="0"/>
          </a:p>
          <a:p>
            <a:endParaRPr lang="en-US" dirty="0"/>
          </a:p>
          <a:p>
            <a:r>
              <a:rPr lang="si-LK" dirty="0"/>
              <a:t>අපි බලමු</a:t>
            </a:r>
            <a:r>
              <a:rPr lang="en-US" dirty="0"/>
              <a:t>,</a:t>
            </a:r>
            <a:r>
              <a:rPr lang="si-LK" dirty="0"/>
              <a:t> කෙසෙල් ගසේ ගොබය තුළින් තමයි කෙසෙල් කැන මතුවෙන්නේ</a:t>
            </a:r>
            <a:r>
              <a:rPr lang="en-US" dirty="0"/>
              <a:t>.</a:t>
            </a:r>
            <a:r>
              <a:rPr lang="si-LK" dirty="0"/>
              <a:t> එතකොට හරියට කිරිපාටට උඩට ඇවිදින් අහස පැත්තට හැරිලා තමයි</a:t>
            </a:r>
            <a:r>
              <a:rPr lang="en-US" dirty="0"/>
              <a:t> </a:t>
            </a:r>
            <a:r>
              <a:rPr lang="si-LK" dirty="0"/>
              <a:t>හෙමින්කෙසෙල් මුවේ දිගහැරෙනකොට ඒකෙ තියෙන ලස්සන</a:t>
            </a:r>
            <a:r>
              <a:rPr lang="en-US" dirty="0"/>
              <a:t>,</a:t>
            </a:r>
            <a:r>
              <a:rPr lang="si-LK" dirty="0"/>
              <a:t> එකේ තියෙන පිරිසිදු බව</a:t>
            </a:r>
            <a:r>
              <a:rPr lang="en-US" dirty="0"/>
              <a:t>,</a:t>
            </a:r>
            <a:r>
              <a:rPr lang="si-LK" dirty="0"/>
              <a:t> තමයි</a:t>
            </a:r>
            <a:r>
              <a:rPr lang="en-US" dirty="0"/>
              <a:t> </a:t>
            </a:r>
            <a:r>
              <a:rPr lang="si-LK" dirty="0"/>
              <a:t>කවියා මෙතෙන්දි එකතු කරල තියෙන්නෙ</a:t>
            </a:r>
            <a:r>
              <a:rPr lang="en-US" dirty="0"/>
              <a:t>. </a:t>
            </a:r>
            <a:r>
              <a:rPr lang="si-LK" dirty="0"/>
              <a:t>මෙය සොබා දහමේ ආශ්චර්යයක් විදිහට කවිය දකිනවා</a:t>
            </a:r>
            <a:r>
              <a:rPr lang="en-US" dirty="0"/>
              <a:t>.</a:t>
            </a:r>
          </a:p>
        </p:txBody>
      </p:sp>
      <p:pic>
        <p:nvPicPr>
          <p:cNvPr id="9" name="Picture 8">
            <a:extLst>
              <a:ext uri="{FF2B5EF4-FFF2-40B4-BE49-F238E27FC236}">
                <a16:creationId xmlns:a16="http://schemas.microsoft.com/office/drawing/2014/main" id="{BF98D8CB-6D20-4B18-B9BC-39E19E756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8498"/>
            <a:ext cx="9202445" cy="3590123"/>
          </a:xfrm>
          <a:prstGeom prst="rect">
            <a:avLst/>
          </a:prstGeom>
        </p:spPr>
      </p:pic>
      <p:sp>
        <p:nvSpPr>
          <p:cNvPr id="10" name="Footer Placeholder 9">
            <a:extLst>
              <a:ext uri="{FF2B5EF4-FFF2-40B4-BE49-F238E27FC236}">
                <a16:creationId xmlns:a16="http://schemas.microsoft.com/office/drawing/2014/main" id="{0538F4F2-D3BF-4856-B1DD-70A762D5F95D}"/>
              </a:ext>
            </a:extLst>
          </p:cNvPr>
          <p:cNvSpPr>
            <a:spLocks noGrp="1"/>
          </p:cNvSpPr>
          <p:nvPr>
            <p:ph type="ftr" sz="quarter" idx="11"/>
          </p:nvPr>
        </p:nvSpPr>
        <p:spPr/>
        <p:txBody>
          <a:bodyPr/>
          <a:lstStyle/>
          <a:p>
            <a:r>
              <a:rPr lang="en-US" sz="2000" b="1" dirty="0">
                <a:solidFill>
                  <a:srgbClr val="FF0000"/>
                </a:solidFill>
              </a:rPr>
              <a:t>Sinhala</a:t>
            </a:r>
          </a:p>
        </p:txBody>
      </p:sp>
      <p:sp>
        <p:nvSpPr>
          <p:cNvPr id="11" name="Slide Number Placeholder 10">
            <a:extLst>
              <a:ext uri="{FF2B5EF4-FFF2-40B4-BE49-F238E27FC236}">
                <a16:creationId xmlns:a16="http://schemas.microsoft.com/office/drawing/2014/main" id="{595EDD2F-4814-4981-95E9-5F3ADC35322B}"/>
              </a:ext>
            </a:extLst>
          </p:cNvPr>
          <p:cNvSpPr>
            <a:spLocks noGrp="1"/>
          </p:cNvSpPr>
          <p:nvPr>
            <p:ph type="sldNum" sz="quarter" idx="12"/>
          </p:nvPr>
        </p:nvSpPr>
        <p:spPr/>
        <p:txBody>
          <a:bodyPr/>
          <a:lstStyle/>
          <a:p>
            <a:r>
              <a:rPr lang="en-US" sz="2000" b="1" dirty="0">
                <a:solidFill>
                  <a:srgbClr val="FF0000"/>
                </a:solidFill>
              </a:rPr>
              <a:t>Page 09</a:t>
            </a:r>
          </a:p>
        </p:txBody>
      </p:sp>
    </p:spTree>
    <p:extLst>
      <p:ext uri="{BB962C8B-B14F-4D97-AF65-F5344CB8AC3E}">
        <p14:creationId xmlns:p14="http://schemas.microsoft.com/office/powerpoint/2010/main" val="15870697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TotalTime>
  <Words>4269</Words>
  <Application>Microsoft Office PowerPoint</Application>
  <PresentationFormat>Widescreen</PresentationFormat>
  <Paragraphs>162</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Tw Cen MT</vt:lpstr>
      <vt:lpstr>Tw Cen MT Condensed</vt:lpstr>
      <vt:lpstr>Wingdings 3</vt:lpstr>
      <vt:lpstr>Office Theme</vt:lpstr>
      <vt:lpstr>Integral</vt:lpstr>
      <vt:lpstr>PowerPoint Presentation</vt:lpstr>
      <vt:lpstr>PowerPoint Presentation</vt:lpstr>
      <vt:lpstr>PowerPoint Presentation</vt:lpstr>
      <vt:lpstr>මානවසිංහ මහතා විශේෂ දක්ෂතාවයක් දැක්වූ නිර්මාණ.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dulki shanu</dc:creator>
  <cp:lastModifiedBy>dulki shanu</cp:lastModifiedBy>
  <cp:revision>58</cp:revision>
  <dcterms:created xsi:type="dcterms:W3CDTF">2021-06-17T15:52:35Z</dcterms:created>
  <dcterms:modified xsi:type="dcterms:W3CDTF">2021-06-19T13:17:38Z</dcterms:modified>
</cp:coreProperties>
</file>