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0629-D617-416E-86CE-85D4547EF5A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A74D-B6B0-4EB3-912A-C974C7EDEC0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40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0629-D617-416E-86CE-85D4547EF5A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A74D-B6B0-4EB3-912A-C974C7EDE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8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0629-D617-416E-86CE-85D4547EF5A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A74D-B6B0-4EB3-912A-C974C7EDE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9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0629-D617-416E-86CE-85D4547EF5A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A74D-B6B0-4EB3-912A-C974C7EDE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0629-D617-416E-86CE-85D4547EF5A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A74D-B6B0-4EB3-912A-C974C7EDEC0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832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0629-D617-416E-86CE-85D4547EF5A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A74D-B6B0-4EB3-912A-C974C7EDE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8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0629-D617-416E-86CE-85D4547EF5A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A74D-B6B0-4EB3-912A-C974C7EDE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99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0629-D617-416E-86CE-85D4547EF5A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A74D-B6B0-4EB3-912A-C974C7EDE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3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0629-D617-416E-86CE-85D4547EF5A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A74D-B6B0-4EB3-912A-C974C7EDE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3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17E0629-D617-416E-86CE-85D4547EF5A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1F3A74D-B6B0-4EB3-912A-C974C7EDE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E0629-D617-416E-86CE-85D4547EF5A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A74D-B6B0-4EB3-912A-C974C7EDEC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5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17E0629-D617-416E-86CE-85D4547EF5AB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1F3A74D-B6B0-4EB3-912A-C974C7EDEC0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50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9155" y="218939"/>
            <a:ext cx="7014693" cy="108873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Question mark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696092" y="4571729"/>
            <a:ext cx="4936528" cy="763865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Competency - 02  </a:t>
            </a:r>
          </a:p>
          <a:p>
            <a:r>
              <a:rPr lang="en-US" sz="18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Competency Level -2.3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829" y="2131044"/>
            <a:ext cx="2890791" cy="21184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30321" y="1262734"/>
            <a:ext cx="6117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Grade - 06                     Unit -05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6988" y="5370387"/>
            <a:ext cx="936413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Minuwangoda Zonal Education Office.</a:t>
            </a:r>
          </a:p>
          <a:p>
            <a:r>
              <a:rPr lang="en-US" sz="3200" b="1" dirty="0" smtClean="0"/>
              <a:t>E igenum Piyasa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72106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067" y="785611"/>
            <a:ext cx="9337184" cy="5447764"/>
          </a:xfrm>
        </p:spPr>
      </p:pic>
      <p:sp>
        <p:nvSpPr>
          <p:cNvPr id="5" name="TextBox 4"/>
          <p:cNvSpPr txBox="1"/>
          <p:nvPr/>
        </p:nvSpPr>
        <p:spPr>
          <a:xfrm>
            <a:off x="708338" y="218941"/>
            <a:ext cx="8474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Exercise 01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14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5355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exercise 02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250" y="940158"/>
            <a:ext cx="9723550" cy="5342621"/>
          </a:xfrm>
        </p:spPr>
      </p:pic>
    </p:spTree>
    <p:extLst>
      <p:ext uri="{BB962C8B-B14F-4D97-AF65-F5344CB8AC3E}">
        <p14:creationId xmlns:p14="http://schemas.microsoft.com/office/powerpoint/2010/main" val="23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528" y="1986615"/>
            <a:ext cx="10058400" cy="1450757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you.</a:t>
            </a:r>
            <a:endParaRPr lang="en-US" sz="6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2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855" y="253310"/>
            <a:ext cx="9862641" cy="1073215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 do we use a question mark?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3037" y="2129069"/>
            <a:ext cx="10058400" cy="402336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500" b="1" dirty="0" smtClean="0"/>
              <a:t>We use a question mark to end up a question.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Eg: They are at home.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Are they at home?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She is a teacher.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Is she a teacher?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He went in the car.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How did he go?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01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             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Full stop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8231" y="2021983"/>
            <a:ext cx="7267364" cy="4069724"/>
          </a:xfrm>
        </p:spPr>
      </p:pic>
    </p:spTree>
    <p:extLst>
      <p:ext uri="{BB962C8B-B14F-4D97-AF65-F5344CB8AC3E}">
        <p14:creationId xmlns:p14="http://schemas.microsoft.com/office/powerpoint/2010/main" val="348028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47730"/>
            <a:ext cx="9167182" cy="784323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 do we use a full stop?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Show that a sentence has ended.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Eg: Rani is a good girl.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show an abbreviation has ended.</a:t>
            </a:r>
          </a:p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Eg:This is Mr.Razik.</a:t>
            </a:r>
          </a:p>
          <a:p>
            <a:pPr marL="0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As a decimal point.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Eg: I had a meeting t 10.30 a.m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He bought a book for Rs.40.00</a:t>
            </a:r>
          </a:p>
        </p:txBody>
      </p:sp>
    </p:spTree>
    <p:extLst>
      <p:ext uri="{BB962C8B-B14F-4D97-AF65-F5344CB8AC3E}">
        <p14:creationId xmlns:p14="http://schemas.microsoft.com/office/powerpoint/2010/main" val="33619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9859" y="231821"/>
            <a:ext cx="7920507" cy="5974906"/>
          </a:xfrm>
        </p:spPr>
      </p:pic>
    </p:spTree>
    <p:extLst>
      <p:ext uri="{BB962C8B-B14F-4D97-AF65-F5344CB8AC3E}">
        <p14:creationId xmlns:p14="http://schemas.microsoft.com/office/powerpoint/2010/main" val="186408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01" y="553794"/>
            <a:ext cx="11584178" cy="5203063"/>
          </a:xfrm>
        </p:spPr>
      </p:pic>
    </p:spTree>
    <p:extLst>
      <p:ext uri="{BB962C8B-B14F-4D97-AF65-F5344CB8AC3E}">
        <p14:creationId xmlns:p14="http://schemas.microsoft.com/office/powerpoint/2010/main" val="102648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004" y="1133342"/>
            <a:ext cx="11482075" cy="3760630"/>
          </a:xfrm>
        </p:spPr>
      </p:pic>
    </p:spTree>
    <p:extLst>
      <p:ext uri="{BB962C8B-B14F-4D97-AF65-F5344CB8AC3E}">
        <p14:creationId xmlns:p14="http://schemas.microsoft.com/office/powerpoint/2010/main" val="137243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776" y="669702"/>
            <a:ext cx="11522523" cy="4919729"/>
          </a:xfrm>
        </p:spPr>
      </p:pic>
    </p:spTree>
    <p:extLst>
      <p:ext uri="{BB962C8B-B14F-4D97-AF65-F5344CB8AC3E}">
        <p14:creationId xmlns:p14="http://schemas.microsoft.com/office/powerpoint/2010/main" val="353495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613" y="912556"/>
            <a:ext cx="6954594" cy="5386813"/>
          </a:xfrm>
        </p:spPr>
      </p:pic>
      <p:sp>
        <p:nvSpPr>
          <p:cNvPr id="5" name="TextBox 4"/>
          <p:cNvSpPr txBox="1"/>
          <p:nvPr/>
        </p:nvSpPr>
        <p:spPr>
          <a:xfrm>
            <a:off x="1532586" y="399245"/>
            <a:ext cx="64780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Work book activity 05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41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102</TotalTime>
  <Words>154</Words>
  <Application>Microsoft Office PowerPoint</Application>
  <PresentationFormat>Widescreen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Retrospect</vt:lpstr>
      <vt:lpstr>Question mark</vt:lpstr>
      <vt:lpstr>Why do we use a question mark?</vt:lpstr>
      <vt:lpstr>                      Full stop</vt:lpstr>
      <vt:lpstr>Why do we use a full stop?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Additional exercise 02</vt:lpstr>
      <vt:lpstr>Thank you.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mark</dc:title>
  <dc:creator>HP</dc:creator>
  <cp:lastModifiedBy>HP</cp:lastModifiedBy>
  <cp:revision>19</cp:revision>
  <dcterms:created xsi:type="dcterms:W3CDTF">2021-05-27T05:45:16Z</dcterms:created>
  <dcterms:modified xsi:type="dcterms:W3CDTF">2021-05-27T08:52:46Z</dcterms:modified>
</cp:coreProperties>
</file>