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3" r:id="rId6"/>
    <p:sldId id="258" r:id="rId7"/>
    <p:sldId id="262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8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0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0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1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1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0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8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5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8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CD121-1ABF-42FD-968B-2DE19F956A1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63F57-C502-4132-BB0E-DE910908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242" y="246599"/>
            <a:ext cx="9088192" cy="57764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+mn-lt"/>
              </a:rPr>
              <a:t>Homophones</a:t>
            </a:r>
            <a:endParaRPr lang="en-US" b="1" u="sng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6727" y="5864198"/>
            <a:ext cx="7234148" cy="62140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Minuwangoda Zonal Education Office</a:t>
            </a:r>
          </a:p>
          <a:p>
            <a:r>
              <a:rPr lang="en-US" sz="2800" b="1" dirty="0" smtClean="0"/>
              <a:t>E - Igenum Piyasa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727" y="1547446"/>
            <a:ext cx="7461674" cy="40730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7772" y="970671"/>
            <a:ext cx="5908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Grade -04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6533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+mn-lt"/>
              </a:rPr>
              <a:t>What are homophones?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43488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2800" dirty="0" smtClean="0"/>
              <a:t>Homophones are words that sound the same but have different meanings.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2800" dirty="0" err="1" smtClean="0"/>
              <a:t>Eg</a:t>
            </a:r>
            <a:r>
              <a:rPr lang="en-US" sz="12800" dirty="0" smtClean="0"/>
              <a:t>: meet  - meat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road - rode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their - there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whole - hole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 see  - sea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2800" dirty="0"/>
              <a:t> </a:t>
            </a:r>
            <a:r>
              <a:rPr lang="en-US" sz="12800" dirty="0" smtClean="0"/>
              <a:t>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0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605" y="386367"/>
            <a:ext cx="8022612" cy="6040190"/>
          </a:xfrm>
        </p:spPr>
      </p:pic>
    </p:spTree>
    <p:extLst>
      <p:ext uri="{BB962C8B-B14F-4D97-AF65-F5344CB8AC3E}">
        <p14:creationId xmlns:p14="http://schemas.microsoft.com/office/powerpoint/2010/main" val="291038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853" y="270456"/>
            <a:ext cx="9337608" cy="6065950"/>
          </a:xfrm>
        </p:spPr>
      </p:pic>
    </p:spTree>
    <p:extLst>
      <p:ext uri="{BB962C8B-B14F-4D97-AF65-F5344CB8AC3E}">
        <p14:creationId xmlns:p14="http://schemas.microsoft.com/office/powerpoint/2010/main" val="295492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144" y="169136"/>
            <a:ext cx="5434884" cy="6559001"/>
          </a:xfrm>
        </p:spPr>
      </p:pic>
    </p:spTree>
    <p:extLst>
      <p:ext uri="{BB962C8B-B14F-4D97-AF65-F5344CB8AC3E}">
        <p14:creationId xmlns:p14="http://schemas.microsoft.com/office/powerpoint/2010/main" val="263207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32" y="90152"/>
            <a:ext cx="6078828" cy="654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4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749" y="167426"/>
            <a:ext cx="5615189" cy="6478074"/>
          </a:xfrm>
        </p:spPr>
      </p:pic>
    </p:spTree>
    <p:extLst>
      <p:ext uri="{BB962C8B-B14F-4D97-AF65-F5344CB8AC3E}">
        <p14:creationId xmlns:p14="http://schemas.microsoft.com/office/powerpoint/2010/main" val="202897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24" y="141668"/>
            <a:ext cx="5486400" cy="6585139"/>
          </a:xfrm>
        </p:spPr>
      </p:pic>
    </p:spTree>
    <p:extLst>
      <p:ext uri="{BB962C8B-B14F-4D97-AF65-F5344CB8AC3E}">
        <p14:creationId xmlns:p14="http://schemas.microsoft.com/office/powerpoint/2010/main" val="134509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612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Thank You!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6930260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55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Homophones</vt:lpstr>
      <vt:lpstr>What are homophones?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Homophones</dc:title>
  <dc:creator>HP</dc:creator>
  <cp:lastModifiedBy>HP</cp:lastModifiedBy>
  <cp:revision>6</cp:revision>
  <dcterms:created xsi:type="dcterms:W3CDTF">2020-11-21T08:20:55Z</dcterms:created>
  <dcterms:modified xsi:type="dcterms:W3CDTF">2021-05-27T17:40:07Z</dcterms:modified>
</cp:coreProperties>
</file>