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59" r:id="rId5"/>
    <p:sldId id="260" r:id="rId6"/>
    <p:sldId id="261" r:id="rId7"/>
    <p:sldId id="263" r:id="rId8"/>
    <p:sldId id="262" r:id="rId9"/>
    <p:sldId id="268" r:id="rId10"/>
    <p:sldId id="264" r:id="rId11"/>
    <p:sldId id="265" r:id="rId12"/>
    <p:sldId id="266" r:id="rId13"/>
    <p:sldId id="267"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80866A-F350-43D4-851E-A01C23B46A74}" type="datetimeFigureOut">
              <a:rPr lang="en-US" smtClean="0"/>
              <a:t>6/19/2021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070E62-478F-4632-91FE-A803F799AA78}" type="slidenum">
              <a:rPr lang="en-US" smtClean="0"/>
              <a:t>‹#›</a:t>
            </a:fld>
            <a:endParaRPr lang="en-US"/>
          </a:p>
        </p:txBody>
      </p:sp>
    </p:spTree>
    <p:extLst>
      <p:ext uri="{BB962C8B-B14F-4D97-AF65-F5344CB8AC3E}">
        <p14:creationId xmlns:p14="http://schemas.microsoft.com/office/powerpoint/2010/main" val="3829967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FEB07-1500-4E61-98A2-094415EF89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97221E7-E601-4097-A315-8ABEFFF8C2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B24B5EF-A948-4880-8559-0E61AE8B3B5A}"/>
              </a:ext>
            </a:extLst>
          </p:cNvPr>
          <p:cNvSpPr>
            <a:spLocks noGrp="1"/>
          </p:cNvSpPr>
          <p:nvPr>
            <p:ph type="dt" sz="half" idx="10"/>
          </p:nvPr>
        </p:nvSpPr>
        <p:spPr/>
        <p:txBody>
          <a:bodyPr/>
          <a:lstStyle/>
          <a:p>
            <a:fld id="{053F5AB3-A280-4FE5-8160-1EDFFF6D55D3}" type="datetime1">
              <a:rPr lang="en-US" smtClean="0"/>
              <a:t>6/19/2021</a:t>
            </a:fld>
            <a:endParaRPr lang="en-US"/>
          </a:p>
        </p:txBody>
      </p:sp>
      <p:sp>
        <p:nvSpPr>
          <p:cNvPr id="5" name="Footer Placeholder 4">
            <a:extLst>
              <a:ext uri="{FF2B5EF4-FFF2-40B4-BE49-F238E27FC236}">
                <a16:creationId xmlns:a16="http://schemas.microsoft.com/office/drawing/2014/main" id="{4DD7D7E3-711A-457F-BE71-67FB737AC5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3D73FD-89C2-4B1B-ACB0-C880B33AC4BB}"/>
              </a:ext>
            </a:extLst>
          </p:cNvPr>
          <p:cNvSpPr>
            <a:spLocks noGrp="1"/>
          </p:cNvSpPr>
          <p:nvPr>
            <p:ph type="sldNum" sz="quarter" idx="12"/>
          </p:nvPr>
        </p:nvSpPr>
        <p:spPr/>
        <p:txBody>
          <a:bodyPr/>
          <a:lstStyle/>
          <a:p>
            <a:fld id="{5D95C85A-73D7-40EF-B109-277527EB163D}" type="slidenum">
              <a:rPr lang="en-US" smtClean="0"/>
              <a:t>‹#›</a:t>
            </a:fld>
            <a:endParaRPr lang="en-US"/>
          </a:p>
        </p:txBody>
      </p:sp>
    </p:spTree>
    <p:extLst>
      <p:ext uri="{BB962C8B-B14F-4D97-AF65-F5344CB8AC3E}">
        <p14:creationId xmlns:p14="http://schemas.microsoft.com/office/powerpoint/2010/main" val="2972291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1C90D-12AB-48B2-80A7-EAA1D55B67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23AF121-9492-43CC-82EF-D9001BC4D0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1485E6-B97E-4705-A72C-043080A389D8}"/>
              </a:ext>
            </a:extLst>
          </p:cNvPr>
          <p:cNvSpPr>
            <a:spLocks noGrp="1"/>
          </p:cNvSpPr>
          <p:nvPr>
            <p:ph type="dt" sz="half" idx="10"/>
          </p:nvPr>
        </p:nvSpPr>
        <p:spPr/>
        <p:txBody>
          <a:bodyPr/>
          <a:lstStyle/>
          <a:p>
            <a:fld id="{46EB3A07-BA05-4548-9E86-937E8B2BE524}" type="datetime1">
              <a:rPr lang="en-US" smtClean="0"/>
              <a:t>6/19/2021</a:t>
            </a:fld>
            <a:endParaRPr lang="en-US"/>
          </a:p>
        </p:txBody>
      </p:sp>
      <p:sp>
        <p:nvSpPr>
          <p:cNvPr id="5" name="Footer Placeholder 4">
            <a:extLst>
              <a:ext uri="{FF2B5EF4-FFF2-40B4-BE49-F238E27FC236}">
                <a16:creationId xmlns:a16="http://schemas.microsoft.com/office/drawing/2014/main" id="{7F3F34AB-E239-4FC2-8FCE-AF61E87318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FFF053-C50C-4F52-BB31-CF9787E0DEA7}"/>
              </a:ext>
            </a:extLst>
          </p:cNvPr>
          <p:cNvSpPr>
            <a:spLocks noGrp="1"/>
          </p:cNvSpPr>
          <p:nvPr>
            <p:ph type="sldNum" sz="quarter" idx="12"/>
          </p:nvPr>
        </p:nvSpPr>
        <p:spPr/>
        <p:txBody>
          <a:bodyPr/>
          <a:lstStyle/>
          <a:p>
            <a:fld id="{5D95C85A-73D7-40EF-B109-277527EB163D}" type="slidenum">
              <a:rPr lang="en-US" smtClean="0"/>
              <a:t>‹#›</a:t>
            </a:fld>
            <a:endParaRPr lang="en-US"/>
          </a:p>
        </p:txBody>
      </p:sp>
    </p:spTree>
    <p:extLst>
      <p:ext uri="{BB962C8B-B14F-4D97-AF65-F5344CB8AC3E}">
        <p14:creationId xmlns:p14="http://schemas.microsoft.com/office/powerpoint/2010/main" val="3843274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CA7807-88A2-48D0-8BFC-12AA2A81B2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6C9D690-31D4-45C3-ADB2-5369FAC748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C2478A-55D9-43E0-BC4E-77C12E476251}"/>
              </a:ext>
            </a:extLst>
          </p:cNvPr>
          <p:cNvSpPr>
            <a:spLocks noGrp="1"/>
          </p:cNvSpPr>
          <p:nvPr>
            <p:ph type="dt" sz="half" idx="10"/>
          </p:nvPr>
        </p:nvSpPr>
        <p:spPr/>
        <p:txBody>
          <a:bodyPr/>
          <a:lstStyle/>
          <a:p>
            <a:fld id="{6BC7631C-8373-4074-81F6-8F82F3D04997}" type="datetime1">
              <a:rPr lang="en-US" smtClean="0"/>
              <a:t>6/19/2021</a:t>
            </a:fld>
            <a:endParaRPr lang="en-US"/>
          </a:p>
        </p:txBody>
      </p:sp>
      <p:sp>
        <p:nvSpPr>
          <p:cNvPr id="5" name="Footer Placeholder 4">
            <a:extLst>
              <a:ext uri="{FF2B5EF4-FFF2-40B4-BE49-F238E27FC236}">
                <a16:creationId xmlns:a16="http://schemas.microsoft.com/office/drawing/2014/main" id="{4E0B5E2C-B253-493F-BA36-03F7540301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F0F80D-D4B6-4D41-B0FF-A73EA9600F50}"/>
              </a:ext>
            </a:extLst>
          </p:cNvPr>
          <p:cNvSpPr>
            <a:spLocks noGrp="1"/>
          </p:cNvSpPr>
          <p:nvPr>
            <p:ph type="sldNum" sz="quarter" idx="12"/>
          </p:nvPr>
        </p:nvSpPr>
        <p:spPr/>
        <p:txBody>
          <a:bodyPr/>
          <a:lstStyle/>
          <a:p>
            <a:fld id="{5D95C85A-73D7-40EF-B109-277527EB163D}" type="slidenum">
              <a:rPr lang="en-US" smtClean="0"/>
              <a:t>‹#›</a:t>
            </a:fld>
            <a:endParaRPr lang="en-US"/>
          </a:p>
        </p:txBody>
      </p:sp>
    </p:spTree>
    <p:extLst>
      <p:ext uri="{BB962C8B-B14F-4D97-AF65-F5344CB8AC3E}">
        <p14:creationId xmlns:p14="http://schemas.microsoft.com/office/powerpoint/2010/main" val="4217395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0949F-F338-47B1-9CD2-F2D74D4B02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9F7E33-97D9-4333-9E67-3C11CD4D7B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D88C92-762B-47A9-8F8A-2098C0AE2DF6}"/>
              </a:ext>
            </a:extLst>
          </p:cNvPr>
          <p:cNvSpPr>
            <a:spLocks noGrp="1"/>
          </p:cNvSpPr>
          <p:nvPr>
            <p:ph type="dt" sz="half" idx="10"/>
          </p:nvPr>
        </p:nvSpPr>
        <p:spPr/>
        <p:txBody>
          <a:bodyPr/>
          <a:lstStyle/>
          <a:p>
            <a:fld id="{A28F360F-0E2F-407B-8735-00B234852FB7}" type="datetime1">
              <a:rPr lang="en-US" smtClean="0"/>
              <a:t>6/19/2021</a:t>
            </a:fld>
            <a:endParaRPr lang="en-US"/>
          </a:p>
        </p:txBody>
      </p:sp>
      <p:sp>
        <p:nvSpPr>
          <p:cNvPr id="5" name="Footer Placeholder 4">
            <a:extLst>
              <a:ext uri="{FF2B5EF4-FFF2-40B4-BE49-F238E27FC236}">
                <a16:creationId xmlns:a16="http://schemas.microsoft.com/office/drawing/2014/main" id="{B1765423-86C7-4FDC-B6AE-C6EE54951E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301CB1-3152-4607-912A-A4B40609565B}"/>
              </a:ext>
            </a:extLst>
          </p:cNvPr>
          <p:cNvSpPr>
            <a:spLocks noGrp="1"/>
          </p:cNvSpPr>
          <p:nvPr>
            <p:ph type="sldNum" sz="quarter" idx="12"/>
          </p:nvPr>
        </p:nvSpPr>
        <p:spPr/>
        <p:txBody>
          <a:bodyPr/>
          <a:lstStyle/>
          <a:p>
            <a:fld id="{5D95C85A-73D7-40EF-B109-277527EB163D}" type="slidenum">
              <a:rPr lang="en-US" smtClean="0"/>
              <a:t>‹#›</a:t>
            </a:fld>
            <a:endParaRPr lang="en-US"/>
          </a:p>
        </p:txBody>
      </p:sp>
    </p:spTree>
    <p:extLst>
      <p:ext uri="{BB962C8B-B14F-4D97-AF65-F5344CB8AC3E}">
        <p14:creationId xmlns:p14="http://schemas.microsoft.com/office/powerpoint/2010/main" val="3694925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CEC71-EDF1-4334-B8F9-C6034F0C54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5372E39-9A0D-47CD-86FD-B1C053B3AE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8A6B64-1ED1-47A3-8F74-8D120943D1CB}"/>
              </a:ext>
            </a:extLst>
          </p:cNvPr>
          <p:cNvSpPr>
            <a:spLocks noGrp="1"/>
          </p:cNvSpPr>
          <p:nvPr>
            <p:ph type="dt" sz="half" idx="10"/>
          </p:nvPr>
        </p:nvSpPr>
        <p:spPr/>
        <p:txBody>
          <a:bodyPr/>
          <a:lstStyle/>
          <a:p>
            <a:fld id="{154384DF-CD38-4D7F-8A76-4961AD2E905D}" type="datetime1">
              <a:rPr lang="en-US" smtClean="0"/>
              <a:t>6/19/2021</a:t>
            </a:fld>
            <a:endParaRPr lang="en-US"/>
          </a:p>
        </p:txBody>
      </p:sp>
      <p:sp>
        <p:nvSpPr>
          <p:cNvPr id="5" name="Footer Placeholder 4">
            <a:extLst>
              <a:ext uri="{FF2B5EF4-FFF2-40B4-BE49-F238E27FC236}">
                <a16:creationId xmlns:a16="http://schemas.microsoft.com/office/drawing/2014/main" id="{D3160F3E-A3F8-44E3-88D6-7266575523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D69D0C-BB8B-44DC-8E80-576F9F5C0198}"/>
              </a:ext>
            </a:extLst>
          </p:cNvPr>
          <p:cNvSpPr>
            <a:spLocks noGrp="1"/>
          </p:cNvSpPr>
          <p:nvPr>
            <p:ph type="sldNum" sz="quarter" idx="12"/>
          </p:nvPr>
        </p:nvSpPr>
        <p:spPr/>
        <p:txBody>
          <a:bodyPr/>
          <a:lstStyle/>
          <a:p>
            <a:fld id="{5D95C85A-73D7-40EF-B109-277527EB163D}" type="slidenum">
              <a:rPr lang="en-US" smtClean="0"/>
              <a:t>‹#›</a:t>
            </a:fld>
            <a:endParaRPr lang="en-US"/>
          </a:p>
        </p:txBody>
      </p:sp>
    </p:spTree>
    <p:extLst>
      <p:ext uri="{BB962C8B-B14F-4D97-AF65-F5344CB8AC3E}">
        <p14:creationId xmlns:p14="http://schemas.microsoft.com/office/powerpoint/2010/main" val="2628971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6834-9CB5-44E5-9581-965DA56015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9D16AC-700C-4408-8D8A-6A8FEF2BC0E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AE2ADB-674C-44B0-80FC-D414A9B3D4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8A14606-28E3-48D1-8060-4723C985E597}"/>
              </a:ext>
            </a:extLst>
          </p:cNvPr>
          <p:cNvSpPr>
            <a:spLocks noGrp="1"/>
          </p:cNvSpPr>
          <p:nvPr>
            <p:ph type="dt" sz="half" idx="10"/>
          </p:nvPr>
        </p:nvSpPr>
        <p:spPr/>
        <p:txBody>
          <a:bodyPr/>
          <a:lstStyle/>
          <a:p>
            <a:fld id="{B11EF5DA-C199-47B7-9E76-1AA65725A59E}" type="datetime1">
              <a:rPr lang="en-US" smtClean="0"/>
              <a:t>6/19/2021</a:t>
            </a:fld>
            <a:endParaRPr lang="en-US"/>
          </a:p>
        </p:txBody>
      </p:sp>
      <p:sp>
        <p:nvSpPr>
          <p:cNvPr id="6" name="Footer Placeholder 5">
            <a:extLst>
              <a:ext uri="{FF2B5EF4-FFF2-40B4-BE49-F238E27FC236}">
                <a16:creationId xmlns:a16="http://schemas.microsoft.com/office/drawing/2014/main" id="{91BD60F3-D3C3-425E-AAB0-4B71AE908C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3EDEE8-B9D6-4552-BCEA-95E10EDE349E}"/>
              </a:ext>
            </a:extLst>
          </p:cNvPr>
          <p:cNvSpPr>
            <a:spLocks noGrp="1"/>
          </p:cNvSpPr>
          <p:nvPr>
            <p:ph type="sldNum" sz="quarter" idx="12"/>
          </p:nvPr>
        </p:nvSpPr>
        <p:spPr/>
        <p:txBody>
          <a:bodyPr/>
          <a:lstStyle/>
          <a:p>
            <a:fld id="{5D95C85A-73D7-40EF-B109-277527EB163D}" type="slidenum">
              <a:rPr lang="en-US" smtClean="0"/>
              <a:t>‹#›</a:t>
            </a:fld>
            <a:endParaRPr lang="en-US"/>
          </a:p>
        </p:txBody>
      </p:sp>
    </p:spTree>
    <p:extLst>
      <p:ext uri="{BB962C8B-B14F-4D97-AF65-F5344CB8AC3E}">
        <p14:creationId xmlns:p14="http://schemas.microsoft.com/office/powerpoint/2010/main" val="2089675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E4E5B-73B1-43EE-B4FA-52D7C9C48C0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D637DA-972A-48BA-B16B-B5A651888B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F4FC81-F49C-4E66-934B-9A97A0C594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0CA14F6-5641-4643-B6C7-138CDEC785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F1DA8E-DEDE-4C70-8ACD-F98D843776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83E1F3-BE3E-48E6-8699-27A318580836}"/>
              </a:ext>
            </a:extLst>
          </p:cNvPr>
          <p:cNvSpPr>
            <a:spLocks noGrp="1"/>
          </p:cNvSpPr>
          <p:nvPr>
            <p:ph type="dt" sz="half" idx="10"/>
          </p:nvPr>
        </p:nvSpPr>
        <p:spPr/>
        <p:txBody>
          <a:bodyPr/>
          <a:lstStyle/>
          <a:p>
            <a:fld id="{5CFA0252-7399-4D83-882E-6527816022A6}" type="datetime1">
              <a:rPr lang="en-US" smtClean="0"/>
              <a:t>6/19/2021</a:t>
            </a:fld>
            <a:endParaRPr lang="en-US"/>
          </a:p>
        </p:txBody>
      </p:sp>
      <p:sp>
        <p:nvSpPr>
          <p:cNvPr id="8" name="Footer Placeholder 7">
            <a:extLst>
              <a:ext uri="{FF2B5EF4-FFF2-40B4-BE49-F238E27FC236}">
                <a16:creationId xmlns:a16="http://schemas.microsoft.com/office/drawing/2014/main" id="{955DBA44-5C05-4D29-9345-B7D77E9EDA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D212A74-ED5D-4180-B73E-68B35BFF1108}"/>
              </a:ext>
            </a:extLst>
          </p:cNvPr>
          <p:cNvSpPr>
            <a:spLocks noGrp="1"/>
          </p:cNvSpPr>
          <p:nvPr>
            <p:ph type="sldNum" sz="quarter" idx="12"/>
          </p:nvPr>
        </p:nvSpPr>
        <p:spPr/>
        <p:txBody>
          <a:bodyPr/>
          <a:lstStyle/>
          <a:p>
            <a:fld id="{5D95C85A-73D7-40EF-B109-277527EB163D}" type="slidenum">
              <a:rPr lang="en-US" smtClean="0"/>
              <a:t>‹#›</a:t>
            </a:fld>
            <a:endParaRPr lang="en-US"/>
          </a:p>
        </p:txBody>
      </p:sp>
    </p:spTree>
    <p:extLst>
      <p:ext uri="{BB962C8B-B14F-4D97-AF65-F5344CB8AC3E}">
        <p14:creationId xmlns:p14="http://schemas.microsoft.com/office/powerpoint/2010/main" val="3299002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E1FB6-F536-4E80-BEE9-09E29EC8F8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1582713-CB0B-49D4-9A92-92C945D29EBD}"/>
              </a:ext>
            </a:extLst>
          </p:cNvPr>
          <p:cNvSpPr>
            <a:spLocks noGrp="1"/>
          </p:cNvSpPr>
          <p:nvPr>
            <p:ph type="dt" sz="half" idx="10"/>
          </p:nvPr>
        </p:nvSpPr>
        <p:spPr/>
        <p:txBody>
          <a:bodyPr/>
          <a:lstStyle/>
          <a:p>
            <a:fld id="{A581B1EE-008E-45F4-809E-32ACABFB05EC}" type="datetime1">
              <a:rPr lang="en-US" smtClean="0"/>
              <a:t>6/19/2021</a:t>
            </a:fld>
            <a:endParaRPr lang="en-US"/>
          </a:p>
        </p:txBody>
      </p:sp>
      <p:sp>
        <p:nvSpPr>
          <p:cNvPr id="4" name="Footer Placeholder 3">
            <a:extLst>
              <a:ext uri="{FF2B5EF4-FFF2-40B4-BE49-F238E27FC236}">
                <a16:creationId xmlns:a16="http://schemas.microsoft.com/office/drawing/2014/main" id="{12AC47EE-FC50-47E6-992F-39E216D6DC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89F798-D390-4332-8381-E28CBC69C9CB}"/>
              </a:ext>
            </a:extLst>
          </p:cNvPr>
          <p:cNvSpPr>
            <a:spLocks noGrp="1"/>
          </p:cNvSpPr>
          <p:nvPr>
            <p:ph type="sldNum" sz="quarter" idx="12"/>
          </p:nvPr>
        </p:nvSpPr>
        <p:spPr/>
        <p:txBody>
          <a:bodyPr/>
          <a:lstStyle/>
          <a:p>
            <a:fld id="{5D95C85A-73D7-40EF-B109-277527EB163D}" type="slidenum">
              <a:rPr lang="en-US" smtClean="0"/>
              <a:t>‹#›</a:t>
            </a:fld>
            <a:endParaRPr lang="en-US"/>
          </a:p>
        </p:txBody>
      </p:sp>
    </p:spTree>
    <p:extLst>
      <p:ext uri="{BB962C8B-B14F-4D97-AF65-F5344CB8AC3E}">
        <p14:creationId xmlns:p14="http://schemas.microsoft.com/office/powerpoint/2010/main" val="408598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3F5910-9FB7-4EB7-A599-736F1D9F3F35}"/>
              </a:ext>
            </a:extLst>
          </p:cNvPr>
          <p:cNvSpPr>
            <a:spLocks noGrp="1"/>
          </p:cNvSpPr>
          <p:nvPr>
            <p:ph type="dt" sz="half" idx="10"/>
          </p:nvPr>
        </p:nvSpPr>
        <p:spPr/>
        <p:txBody>
          <a:bodyPr/>
          <a:lstStyle/>
          <a:p>
            <a:fld id="{C63B40C2-B9D0-40CF-A79C-9D45E768E79F}" type="datetime1">
              <a:rPr lang="en-US" smtClean="0"/>
              <a:t>6/19/2021</a:t>
            </a:fld>
            <a:endParaRPr lang="en-US"/>
          </a:p>
        </p:txBody>
      </p:sp>
      <p:sp>
        <p:nvSpPr>
          <p:cNvPr id="3" name="Footer Placeholder 2">
            <a:extLst>
              <a:ext uri="{FF2B5EF4-FFF2-40B4-BE49-F238E27FC236}">
                <a16:creationId xmlns:a16="http://schemas.microsoft.com/office/drawing/2014/main" id="{159CA8DC-C275-4159-842C-39D81E7F1FF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C0F2B03-4DE0-4FF0-AEBF-387772E93307}"/>
              </a:ext>
            </a:extLst>
          </p:cNvPr>
          <p:cNvSpPr>
            <a:spLocks noGrp="1"/>
          </p:cNvSpPr>
          <p:nvPr>
            <p:ph type="sldNum" sz="quarter" idx="12"/>
          </p:nvPr>
        </p:nvSpPr>
        <p:spPr/>
        <p:txBody>
          <a:bodyPr/>
          <a:lstStyle/>
          <a:p>
            <a:fld id="{5D95C85A-73D7-40EF-B109-277527EB163D}" type="slidenum">
              <a:rPr lang="en-US" smtClean="0"/>
              <a:t>‹#›</a:t>
            </a:fld>
            <a:endParaRPr lang="en-US"/>
          </a:p>
        </p:txBody>
      </p:sp>
    </p:spTree>
    <p:extLst>
      <p:ext uri="{BB962C8B-B14F-4D97-AF65-F5344CB8AC3E}">
        <p14:creationId xmlns:p14="http://schemas.microsoft.com/office/powerpoint/2010/main" val="1298290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077D9-25C7-4650-9C1C-056055A259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822EFBC-0A62-4FED-91EA-92BDC92F11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9FD4A92-60ED-4237-968F-DF3531A54D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6425B0-20DD-4442-BA51-5638CE3063D7}"/>
              </a:ext>
            </a:extLst>
          </p:cNvPr>
          <p:cNvSpPr>
            <a:spLocks noGrp="1"/>
          </p:cNvSpPr>
          <p:nvPr>
            <p:ph type="dt" sz="half" idx="10"/>
          </p:nvPr>
        </p:nvSpPr>
        <p:spPr/>
        <p:txBody>
          <a:bodyPr/>
          <a:lstStyle/>
          <a:p>
            <a:fld id="{D9D8C49E-7AAC-4986-BA18-8DBC8A7D9C0C}" type="datetime1">
              <a:rPr lang="en-US" smtClean="0"/>
              <a:t>6/19/2021</a:t>
            </a:fld>
            <a:endParaRPr lang="en-US"/>
          </a:p>
        </p:txBody>
      </p:sp>
      <p:sp>
        <p:nvSpPr>
          <p:cNvPr id="6" name="Footer Placeholder 5">
            <a:extLst>
              <a:ext uri="{FF2B5EF4-FFF2-40B4-BE49-F238E27FC236}">
                <a16:creationId xmlns:a16="http://schemas.microsoft.com/office/drawing/2014/main" id="{2AE252D7-4ACE-4F3B-8515-CCF5297B1C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32F3E9-6C6E-4FCC-9ADA-1E784ED190EC}"/>
              </a:ext>
            </a:extLst>
          </p:cNvPr>
          <p:cNvSpPr>
            <a:spLocks noGrp="1"/>
          </p:cNvSpPr>
          <p:nvPr>
            <p:ph type="sldNum" sz="quarter" idx="12"/>
          </p:nvPr>
        </p:nvSpPr>
        <p:spPr/>
        <p:txBody>
          <a:bodyPr/>
          <a:lstStyle/>
          <a:p>
            <a:fld id="{5D95C85A-73D7-40EF-B109-277527EB163D}" type="slidenum">
              <a:rPr lang="en-US" smtClean="0"/>
              <a:t>‹#›</a:t>
            </a:fld>
            <a:endParaRPr lang="en-US"/>
          </a:p>
        </p:txBody>
      </p:sp>
    </p:spTree>
    <p:extLst>
      <p:ext uri="{BB962C8B-B14F-4D97-AF65-F5344CB8AC3E}">
        <p14:creationId xmlns:p14="http://schemas.microsoft.com/office/powerpoint/2010/main" val="2582590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CE911-CBCD-493F-B540-FD1761DB80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72228E-B575-48D6-9D45-3BC732D5DE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A4D3160-0447-452A-9926-7045BDD6F7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F43C5E-3B72-4A8C-A389-84DE3059C683}"/>
              </a:ext>
            </a:extLst>
          </p:cNvPr>
          <p:cNvSpPr>
            <a:spLocks noGrp="1"/>
          </p:cNvSpPr>
          <p:nvPr>
            <p:ph type="dt" sz="half" idx="10"/>
          </p:nvPr>
        </p:nvSpPr>
        <p:spPr/>
        <p:txBody>
          <a:bodyPr/>
          <a:lstStyle/>
          <a:p>
            <a:fld id="{EEAEFB76-4A8B-438D-8CAA-89ED922053F0}" type="datetime1">
              <a:rPr lang="en-US" smtClean="0"/>
              <a:t>6/19/2021</a:t>
            </a:fld>
            <a:endParaRPr lang="en-US"/>
          </a:p>
        </p:txBody>
      </p:sp>
      <p:sp>
        <p:nvSpPr>
          <p:cNvPr id="6" name="Footer Placeholder 5">
            <a:extLst>
              <a:ext uri="{FF2B5EF4-FFF2-40B4-BE49-F238E27FC236}">
                <a16:creationId xmlns:a16="http://schemas.microsoft.com/office/drawing/2014/main" id="{60BE3642-A4DC-4B85-9DCC-B3308DBC93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93FBF3-771F-4547-9B6F-8FAAC75F6856}"/>
              </a:ext>
            </a:extLst>
          </p:cNvPr>
          <p:cNvSpPr>
            <a:spLocks noGrp="1"/>
          </p:cNvSpPr>
          <p:nvPr>
            <p:ph type="sldNum" sz="quarter" idx="12"/>
          </p:nvPr>
        </p:nvSpPr>
        <p:spPr/>
        <p:txBody>
          <a:bodyPr/>
          <a:lstStyle/>
          <a:p>
            <a:fld id="{5D95C85A-73D7-40EF-B109-277527EB163D}" type="slidenum">
              <a:rPr lang="en-US" smtClean="0"/>
              <a:t>‹#›</a:t>
            </a:fld>
            <a:endParaRPr lang="en-US"/>
          </a:p>
        </p:txBody>
      </p:sp>
    </p:spTree>
    <p:extLst>
      <p:ext uri="{BB962C8B-B14F-4D97-AF65-F5344CB8AC3E}">
        <p14:creationId xmlns:p14="http://schemas.microsoft.com/office/powerpoint/2010/main" val="3452908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1E646B-E088-41C2-823E-E17AA5709F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810B39E-EFB4-4C06-B70B-5DDD6ECE88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004342-93C3-45F6-A9B5-B091605D8E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5AAC34-3901-4941-9FAD-0BAF79C34439}" type="datetime1">
              <a:rPr lang="en-US" smtClean="0"/>
              <a:t>6/19/2021</a:t>
            </a:fld>
            <a:endParaRPr lang="en-US"/>
          </a:p>
        </p:txBody>
      </p:sp>
      <p:sp>
        <p:nvSpPr>
          <p:cNvPr id="5" name="Footer Placeholder 4">
            <a:extLst>
              <a:ext uri="{FF2B5EF4-FFF2-40B4-BE49-F238E27FC236}">
                <a16:creationId xmlns:a16="http://schemas.microsoft.com/office/drawing/2014/main" id="{6E60786D-681A-4D57-9382-EC0407423C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CE8569F-0C70-4752-8507-15CC186D77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95C85A-73D7-40EF-B109-277527EB163D}" type="slidenum">
              <a:rPr lang="en-US" smtClean="0"/>
              <a:t>‹#›</a:t>
            </a:fld>
            <a:endParaRPr lang="en-US"/>
          </a:p>
        </p:txBody>
      </p:sp>
    </p:spTree>
    <p:extLst>
      <p:ext uri="{BB962C8B-B14F-4D97-AF65-F5344CB8AC3E}">
        <p14:creationId xmlns:p14="http://schemas.microsoft.com/office/powerpoint/2010/main" val="31700926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3.pn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3.pn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F4E7643-DE0C-486B-A040-82E22DC6EEA0}"/>
              </a:ext>
            </a:extLst>
          </p:cNvPr>
          <p:cNvSpPr>
            <a:spLocks noGrp="1"/>
          </p:cNvSpPr>
          <p:nvPr>
            <p:ph type="ctrTitle"/>
          </p:nvPr>
        </p:nvSpPr>
        <p:spPr>
          <a:xfrm>
            <a:off x="1328691" y="1828800"/>
            <a:ext cx="9144000" cy="3497802"/>
          </a:xfrm>
        </p:spPr>
        <p:style>
          <a:lnRef idx="1">
            <a:schemeClr val="accent2"/>
          </a:lnRef>
          <a:fillRef idx="2">
            <a:schemeClr val="accent2"/>
          </a:fillRef>
          <a:effectRef idx="1">
            <a:schemeClr val="accent2"/>
          </a:effectRef>
          <a:fontRef idx="minor">
            <a:schemeClr val="dk1"/>
          </a:fontRef>
        </p:style>
        <p:txBody>
          <a:bodyPr>
            <a:normAutofit fontScale="90000"/>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i-LK" dirty="0">
                <a:solidFill>
                  <a:srgbClr val="00B0F0"/>
                </a:solidFill>
              </a:rPr>
              <a:t>ලොවට තර්ජනයක් වන විද්‍යුත් අපද්‍රව</a:t>
            </a:r>
            <a:r>
              <a:rPr lang="si-LK" dirty="0"/>
              <a:t>්‍ය</a:t>
            </a:r>
            <a:br>
              <a:rPr lang="en-US" dirty="0"/>
            </a:br>
            <a:br>
              <a:rPr lang="en-US" sz="4000" dirty="0"/>
            </a:br>
            <a:r>
              <a:rPr kumimoji="0" lang="si-LK" sz="4000" b="1" i="0" u="none" strike="noStrike" kern="1200" cap="none" spc="0" normalizeH="0" baseline="0" noProof="0" dirty="0">
                <a:ln w="12700">
                  <a:solidFill>
                    <a:srgbClr val="4472C4"/>
                  </a:solidFill>
                  <a:prstDash val="solid"/>
                </a:ln>
                <a:pattFill prst="pct50">
                  <a:fgClr>
                    <a:srgbClr val="4472C4"/>
                  </a:fgClr>
                  <a:bgClr>
                    <a:srgbClr val="4472C4">
                      <a:lumMod val="20000"/>
                      <a:lumOff val="80000"/>
                    </a:srgbClr>
                  </a:bgClr>
                </a:pattFill>
                <a:effectLst>
                  <a:outerShdw dist="38100" dir="2640000" algn="bl" rotWithShape="0">
                    <a:srgbClr val="4472C4"/>
                  </a:outerShdw>
                </a:effectLst>
                <a:uLnTx/>
                <a:uFillTx/>
                <a:latin typeface="Calibri" panose="020F0502020204030204"/>
                <a:ea typeface="+mn-ea"/>
                <a:cs typeface="Iskoola Pota" panose="020B0502040204020203" pitchFamily="34" charset="0"/>
              </a:rPr>
              <a:t>7 ශ්‍රේණිය</a:t>
            </a:r>
            <a:r>
              <a:rPr kumimoji="0" lang="en-US" sz="4000" b="1" i="0" u="none" strike="noStrike" kern="1200" cap="none" spc="0" normalizeH="0" baseline="0" noProof="0" dirty="0">
                <a:ln w="12700">
                  <a:solidFill>
                    <a:srgbClr val="4472C4"/>
                  </a:solidFill>
                  <a:prstDash val="solid"/>
                </a:ln>
                <a:pattFill prst="pct50">
                  <a:fgClr>
                    <a:srgbClr val="4472C4"/>
                  </a:fgClr>
                  <a:bgClr>
                    <a:srgbClr val="4472C4">
                      <a:lumMod val="20000"/>
                      <a:lumOff val="80000"/>
                    </a:srgbClr>
                  </a:bgClr>
                </a:pattFill>
                <a:effectLst>
                  <a:outerShdw dist="38100" dir="2640000" algn="bl" rotWithShape="0">
                    <a:srgbClr val="4472C4"/>
                  </a:outerShdw>
                </a:effectLst>
                <a:uLnTx/>
                <a:uFillTx/>
                <a:latin typeface="Calibri" panose="020F0502020204030204"/>
                <a:ea typeface="+mn-ea"/>
                <a:cs typeface="+mn-cs"/>
              </a:rPr>
              <a:t> Sinhala, </a:t>
            </a:r>
            <a:br>
              <a:rPr kumimoji="0" lang="en-US" sz="4000" b="1" i="0" u="none" strike="noStrike" kern="1200" cap="none" spc="0" normalizeH="0" baseline="0" noProof="0" dirty="0">
                <a:ln w="12700">
                  <a:solidFill>
                    <a:srgbClr val="4472C4"/>
                  </a:solidFill>
                  <a:prstDash val="solid"/>
                </a:ln>
                <a:pattFill prst="pct50">
                  <a:fgClr>
                    <a:srgbClr val="4472C4"/>
                  </a:fgClr>
                  <a:bgClr>
                    <a:srgbClr val="4472C4">
                      <a:lumMod val="20000"/>
                      <a:lumOff val="80000"/>
                    </a:srgbClr>
                  </a:bgClr>
                </a:pattFill>
                <a:effectLst>
                  <a:outerShdw dist="38100" dir="2640000" algn="bl" rotWithShape="0">
                    <a:srgbClr val="4472C4"/>
                  </a:outerShdw>
                </a:effectLst>
                <a:uLnTx/>
                <a:uFillTx/>
                <a:latin typeface="Calibri" panose="020F0502020204030204"/>
                <a:ea typeface="+mn-ea"/>
                <a:cs typeface="+mn-cs"/>
              </a:rPr>
            </a:br>
            <a:r>
              <a:rPr kumimoji="0" lang="en-US" sz="4000" b="1" i="0" u="none" strike="noStrike" kern="1200" cap="none" spc="0" normalizeH="0" baseline="0" noProof="0" dirty="0">
                <a:ln w="12700">
                  <a:solidFill>
                    <a:srgbClr val="4472C4"/>
                  </a:solidFill>
                  <a:prstDash val="solid"/>
                </a:ln>
                <a:pattFill prst="pct50">
                  <a:fgClr>
                    <a:srgbClr val="4472C4"/>
                  </a:fgClr>
                  <a:bgClr>
                    <a:srgbClr val="4472C4">
                      <a:lumMod val="20000"/>
                      <a:lumOff val="80000"/>
                    </a:srgbClr>
                  </a:bgClr>
                </a:pattFill>
                <a:effectLst>
                  <a:outerShdw dist="38100" dir="2640000" algn="bl" rotWithShape="0">
                    <a:srgbClr val="4472C4"/>
                  </a:outerShdw>
                </a:effectLst>
                <a:uLnTx/>
                <a:uFillTx/>
                <a:latin typeface="Calibri" panose="020F0502020204030204"/>
                <a:ea typeface="+mn-ea"/>
                <a:cs typeface="+mn-cs"/>
              </a:rPr>
              <a:t>W.D. Priyantha </a:t>
            </a:r>
            <a:r>
              <a:rPr kumimoji="0" lang="en-US" sz="4000" b="1" i="0" u="none" strike="noStrike" kern="1200" cap="none" spc="0" normalizeH="0" baseline="0" noProof="0" dirty="0" err="1">
                <a:ln w="12700">
                  <a:solidFill>
                    <a:srgbClr val="4472C4"/>
                  </a:solidFill>
                  <a:prstDash val="solid"/>
                </a:ln>
                <a:pattFill prst="pct50">
                  <a:fgClr>
                    <a:srgbClr val="4472C4"/>
                  </a:fgClr>
                  <a:bgClr>
                    <a:srgbClr val="4472C4">
                      <a:lumMod val="20000"/>
                      <a:lumOff val="80000"/>
                    </a:srgbClr>
                  </a:bgClr>
                </a:pattFill>
                <a:effectLst>
                  <a:outerShdw dist="38100" dir="2640000" algn="bl" rotWithShape="0">
                    <a:srgbClr val="4472C4"/>
                  </a:outerShdw>
                </a:effectLst>
                <a:uLnTx/>
                <a:uFillTx/>
                <a:latin typeface="Calibri" panose="020F0502020204030204"/>
                <a:ea typeface="+mn-ea"/>
                <a:cs typeface="+mn-cs"/>
              </a:rPr>
              <a:t>Menaka</a:t>
            </a:r>
            <a:r>
              <a:rPr kumimoji="0" lang="en-US" sz="4000" b="1" i="0" u="none" strike="noStrike" kern="1200" cap="none" spc="0" normalizeH="0" baseline="0" noProof="0" dirty="0">
                <a:ln w="12700">
                  <a:solidFill>
                    <a:srgbClr val="4472C4"/>
                  </a:solidFill>
                  <a:prstDash val="solid"/>
                </a:ln>
                <a:pattFill prst="pct50">
                  <a:fgClr>
                    <a:srgbClr val="4472C4"/>
                  </a:fgClr>
                  <a:bgClr>
                    <a:srgbClr val="4472C4">
                      <a:lumMod val="20000"/>
                      <a:lumOff val="80000"/>
                    </a:srgbClr>
                  </a:bgClr>
                </a:pattFill>
                <a:effectLst>
                  <a:outerShdw dist="38100" dir="2640000" algn="bl" rotWithShape="0">
                    <a:srgbClr val="4472C4"/>
                  </a:outerShdw>
                </a:effectLst>
                <a:uLnTx/>
                <a:uFillTx/>
                <a:latin typeface="Calibri" panose="020F0502020204030204"/>
                <a:ea typeface="+mn-ea"/>
                <a:cs typeface="+mn-cs"/>
              </a:rPr>
              <a:t>.</a:t>
            </a:r>
            <a:b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br>
            <a:endParaRPr lang="en-US" sz="4000" dirty="0"/>
          </a:p>
        </p:txBody>
      </p:sp>
      <p:sp>
        <p:nvSpPr>
          <p:cNvPr id="6" name="Slide Number Placeholder 5">
            <a:extLst>
              <a:ext uri="{FF2B5EF4-FFF2-40B4-BE49-F238E27FC236}">
                <a16:creationId xmlns:a16="http://schemas.microsoft.com/office/drawing/2014/main" id="{EA1B6CC4-ECC2-44B2-BB69-FE7F44878D11}"/>
              </a:ext>
            </a:extLst>
          </p:cNvPr>
          <p:cNvSpPr>
            <a:spLocks noGrp="1"/>
          </p:cNvSpPr>
          <p:nvPr>
            <p:ph type="sldNum" sz="quarter" idx="12"/>
          </p:nvPr>
        </p:nvSpPr>
        <p:spPr/>
        <p:txBody>
          <a:bodyPr/>
          <a:lstStyle/>
          <a:p>
            <a:r>
              <a:rPr lang="en-US" sz="2000" b="1" dirty="0">
                <a:solidFill>
                  <a:srgbClr val="00B0F0"/>
                </a:solidFill>
              </a:rPr>
              <a:t>Slide 01</a:t>
            </a:r>
          </a:p>
        </p:txBody>
      </p:sp>
    </p:spTree>
    <p:extLst>
      <p:ext uri="{BB962C8B-B14F-4D97-AF65-F5344CB8AC3E}">
        <p14:creationId xmlns:p14="http://schemas.microsoft.com/office/powerpoint/2010/main" val="1086520465"/>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809FA-670A-4C56-B936-4FB68636D3E9}"/>
              </a:ext>
            </a:extLst>
          </p:cNvPr>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pPr marL="228600" marR="0" lvl="0" indent="-228600" defTabSz="914400" rtl="0" eaLnBrk="1" fontAlgn="auto" latinLnBrk="0" hangingPunct="1">
              <a:lnSpc>
                <a:spcPct val="90000"/>
              </a:lnSpc>
              <a:spcBef>
                <a:spcPts val="1000"/>
              </a:spcBef>
              <a:spcAft>
                <a:spcPts val="0"/>
              </a:spcAft>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Iskoola Pota" panose="020B0502040204020203" pitchFamily="34" charset="0"/>
              </a:rPr>
              <a:t> </a:t>
            </a:r>
            <a:r>
              <a:rPr kumimoji="0" lang="si-LK" sz="2800" b="0" i="0" u="none" strike="noStrike" kern="1200" cap="none" spc="0" normalizeH="0" baseline="0" noProof="0" dirty="0">
                <a:ln>
                  <a:noFill/>
                </a:ln>
                <a:solidFill>
                  <a:prstClr val="black"/>
                </a:solidFill>
                <a:effectLst/>
                <a:uLnTx/>
                <a:uFillTx/>
                <a:latin typeface="Calibri" panose="020F0502020204030204"/>
                <a:ea typeface="+mn-ea"/>
                <a:cs typeface="Iskoola Pota" panose="020B0502040204020203" pitchFamily="34" charset="0"/>
              </a:rPr>
              <a:t>ඉලෙක්ට්‍රොනික් අපද්‍රව්‍ය අවම කරගන්න අපිට මේ සඳහන් කරල තියන ක්‍රම අනුගමනය</a:t>
            </a:r>
            <a:r>
              <a:rPr lang="en-US" sz="2800" dirty="0">
                <a:solidFill>
                  <a:prstClr val="black"/>
                </a:solidFill>
                <a:latin typeface="Calibri" panose="020F0502020204030204"/>
                <a:ea typeface="+mn-ea"/>
                <a:cs typeface="Iskoola Pota" panose="020B0502040204020203" pitchFamily="34" charset="0"/>
              </a:rPr>
              <a:t> </a:t>
            </a:r>
            <a:r>
              <a:rPr kumimoji="0" lang="si-LK" sz="2800" b="0" i="0" u="none" strike="noStrike" kern="1200" cap="none" spc="0" normalizeH="0" baseline="0" noProof="0" dirty="0">
                <a:ln>
                  <a:noFill/>
                </a:ln>
                <a:solidFill>
                  <a:prstClr val="black"/>
                </a:solidFill>
                <a:effectLst/>
                <a:uLnTx/>
                <a:uFillTx/>
                <a:latin typeface="Calibri" panose="020F0502020204030204"/>
                <a:ea typeface="+mn-ea"/>
                <a:cs typeface="Iskoola Pota" panose="020B0502040204020203" pitchFamily="34" charset="0"/>
              </a:rPr>
              <a:t>කරන්න පුළුවන්.</a:t>
            </a:r>
            <a:b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br>
            <a:endParaRPr lang="en-US" dirty="0"/>
          </a:p>
        </p:txBody>
      </p:sp>
      <p:sp>
        <p:nvSpPr>
          <p:cNvPr id="3" name="Content Placeholder 2">
            <a:extLst>
              <a:ext uri="{FF2B5EF4-FFF2-40B4-BE49-F238E27FC236}">
                <a16:creationId xmlns:a16="http://schemas.microsoft.com/office/drawing/2014/main" id="{425913DA-1BC7-4629-BC43-68023C1D52F8}"/>
              </a:ext>
            </a:extLst>
          </p:cNvPr>
          <p:cNvSpPr>
            <a:spLocks noGrp="1"/>
          </p:cNvSpPr>
          <p:nvPr>
            <p:ph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F0D109AD-211F-4BB5-A7B6-22D4EE8CA50B}"/>
              </a:ext>
            </a:extLst>
          </p:cNvPr>
          <p:cNvSpPr>
            <a:spLocks noGrp="1"/>
          </p:cNvSpPr>
          <p:nvPr>
            <p:ph type="sldNum" sz="quarter" idx="12"/>
          </p:nvPr>
        </p:nvSpPr>
        <p:spPr/>
        <p:txBody>
          <a:bodyPr/>
          <a:lstStyle/>
          <a:p>
            <a:r>
              <a:rPr lang="en-US" sz="2000" b="1" dirty="0">
                <a:solidFill>
                  <a:srgbClr val="00B0F0"/>
                </a:solidFill>
              </a:rPr>
              <a:t>Slide 10</a:t>
            </a:r>
          </a:p>
        </p:txBody>
      </p:sp>
      <p:pic>
        <p:nvPicPr>
          <p:cNvPr id="6" name="Picture 5">
            <a:extLst>
              <a:ext uri="{FF2B5EF4-FFF2-40B4-BE49-F238E27FC236}">
                <a16:creationId xmlns:a16="http://schemas.microsoft.com/office/drawing/2014/main" id="{931ECEEE-FA62-45DD-B450-D7FB5C2AD5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457" y="1571348"/>
            <a:ext cx="10634104" cy="4669654"/>
          </a:xfrm>
          <a:prstGeom prst="rect">
            <a:avLst/>
          </a:prstGeom>
        </p:spPr>
      </p:pic>
    </p:spTree>
    <p:extLst>
      <p:ext uri="{BB962C8B-B14F-4D97-AF65-F5344CB8AC3E}">
        <p14:creationId xmlns:p14="http://schemas.microsoft.com/office/powerpoint/2010/main" val="1157977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80DA7813-DEB2-4830-A131-778AAA4EB77D}"/>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38201" y="365125"/>
            <a:ext cx="7515686" cy="4251263"/>
          </a:xfrm>
        </p:spPr>
      </p:pic>
      <p:sp>
        <p:nvSpPr>
          <p:cNvPr id="4" name="Slide Number Placeholder 3">
            <a:extLst>
              <a:ext uri="{FF2B5EF4-FFF2-40B4-BE49-F238E27FC236}">
                <a16:creationId xmlns:a16="http://schemas.microsoft.com/office/drawing/2014/main" id="{98709238-2810-434B-93E6-D53A94805CFB}"/>
              </a:ext>
            </a:extLst>
          </p:cNvPr>
          <p:cNvSpPr>
            <a:spLocks noGrp="1"/>
          </p:cNvSpPr>
          <p:nvPr>
            <p:ph type="sldNum" sz="quarter" idx="12"/>
          </p:nvPr>
        </p:nvSpPr>
        <p:spPr/>
        <p:txBody>
          <a:bodyPr/>
          <a:lstStyle/>
          <a:p>
            <a:r>
              <a:rPr lang="en-US" sz="2000" b="1" dirty="0">
                <a:solidFill>
                  <a:srgbClr val="00B0F0"/>
                </a:solidFill>
              </a:rPr>
              <a:t>Slide 11</a:t>
            </a:r>
          </a:p>
        </p:txBody>
      </p:sp>
      <p:pic>
        <p:nvPicPr>
          <p:cNvPr id="7" name="AUD-20210619-WA0035">
            <a:hlinkClick r:id="" action="ppaction://media"/>
            <a:extLst>
              <a:ext uri="{FF2B5EF4-FFF2-40B4-BE49-F238E27FC236}">
                <a16:creationId xmlns:a16="http://schemas.microsoft.com/office/drawing/2014/main" id="{36B19C36-9637-4DFC-BC72-5053AADE5AD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738518" y="4372706"/>
            <a:ext cx="487363" cy="487363"/>
          </a:xfrm>
          <a:prstGeom prst="rect">
            <a:avLst/>
          </a:prstGeom>
        </p:spPr>
      </p:pic>
    </p:spTree>
    <p:extLst>
      <p:ext uri="{BB962C8B-B14F-4D97-AF65-F5344CB8AC3E}">
        <p14:creationId xmlns:p14="http://schemas.microsoft.com/office/powerpoint/2010/main" val="3537782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79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8F99B-153F-44B9-8D99-FC3D4D8CEA4C}"/>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1CF79296-6560-482C-B0F1-329AF8D35B87}"/>
              </a:ext>
            </a:extLst>
          </p:cNvPr>
          <p:cNvSpPr>
            <a:spLocks noGrp="1"/>
          </p:cNvSpPr>
          <p:nvPr>
            <p:ph type="sldNum" sz="quarter" idx="12"/>
          </p:nvPr>
        </p:nvSpPr>
        <p:spPr/>
        <p:txBody>
          <a:bodyPr/>
          <a:lstStyle/>
          <a:p>
            <a:r>
              <a:rPr lang="en-US" sz="2000" b="1" dirty="0">
                <a:solidFill>
                  <a:srgbClr val="00B0F0"/>
                </a:solidFill>
              </a:rPr>
              <a:t>Slide 12</a:t>
            </a:r>
          </a:p>
        </p:txBody>
      </p:sp>
      <p:pic>
        <p:nvPicPr>
          <p:cNvPr id="10" name="Content Placeholder 9">
            <a:extLst>
              <a:ext uri="{FF2B5EF4-FFF2-40B4-BE49-F238E27FC236}">
                <a16:creationId xmlns:a16="http://schemas.microsoft.com/office/drawing/2014/main" id="{ACD84C9E-D904-4BE4-A0D2-FDD91BC6281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199" y="365125"/>
            <a:ext cx="10515599" cy="5811838"/>
          </a:xfrm>
        </p:spPr>
      </p:pic>
    </p:spTree>
    <p:extLst>
      <p:ext uri="{BB962C8B-B14F-4D97-AF65-F5344CB8AC3E}">
        <p14:creationId xmlns:p14="http://schemas.microsoft.com/office/powerpoint/2010/main" val="550677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6FCD0-948E-4394-B5E8-971C3BC9B937}"/>
              </a:ext>
            </a:extLst>
          </p:cNvPr>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si-LK" dirty="0"/>
              <a:t>බිත්ති පුවත්පත් ලිපි සකස් කිරීම</a:t>
            </a:r>
            <a:endParaRPr lang="en-US" dirty="0"/>
          </a:p>
        </p:txBody>
      </p:sp>
      <p:sp>
        <p:nvSpPr>
          <p:cNvPr id="3" name="Content Placeholder 2">
            <a:extLst>
              <a:ext uri="{FF2B5EF4-FFF2-40B4-BE49-F238E27FC236}">
                <a16:creationId xmlns:a16="http://schemas.microsoft.com/office/drawing/2014/main" id="{0F126BF2-ED7B-4B8B-BE9A-2358F7F4A65E}"/>
              </a:ext>
            </a:extLst>
          </p:cNvPr>
          <p:cNvSpPr>
            <a:spLocks noGrp="1"/>
          </p:cNvSpPr>
          <p:nvPr>
            <p:ph idx="1"/>
          </p:nvPr>
        </p:nvSpPr>
        <p:spPr/>
        <p:txBody>
          <a:bodyPr>
            <a:normAutofit lnSpcReduction="10000"/>
          </a:bodyPr>
          <a:lstStyle/>
          <a:p>
            <a:r>
              <a:rPr lang="si-LK" dirty="0"/>
              <a:t>ඊළගට පාසල් බිත්ති පුවත්පත් පාසලේ විවිධ සංගම් වල බිත්ති පුවත්පත් පන්ති බිත්ති පුවත්පත් මේ වගේ බිත්ති පුවත්පත් අපි සකස් කරනවා .ඒ තුළ ශිෂ්‍යයන්ට අදාළ දැනුම ලබා දෙනවා වින්දනාත්මක බව නිර්මාණය තුළ ඇති කරනවා</a:t>
            </a:r>
            <a:r>
              <a:rPr lang="en-US" dirty="0"/>
              <a:t>.</a:t>
            </a:r>
          </a:p>
          <a:p>
            <a:r>
              <a:rPr lang="si-LK" dirty="0"/>
              <a:t> ඒ වගේම ලිපි ,කවි පන්ති ,කෙටිකතා, විවිධ තොරතුරු ,චිත්‍ර ,පාසල් ප්‍රවෘත්ති ,මෙන්න මේවා අපි බිත්ති පුවත්පතක පලකරන්න පුළුවන් .එතකොට ඒ තුළ ඔබගේ ලේඛන හා නිර්මාණාත්මක හැකියා දියුණු කරගන්න පුලුවන්.ලිපි සකස් කරන කොට විවිධ මාතෘකා යටතේ සකස් කරන්න පුළුවන් ඒ 4 ප්‍රමාණය කඩදාසි දෙකට නවලා තීරු විදිහට සකස් කරල ලිපි ලියන්න පුළුවන්. එතකොට කවුද මේක පළ කරන්නේ,දිනය  ,ආදිය ගැන සැලකිල්ල දක්වන්න .තොරතුරු නිරතුරුවම යාවත්කාලීන කිරීම අනිවාර්ය බව සිතන්න</a:t>
            </a:r>
            <a:r>
              <a:rPr lang="en-US" dirty="0"/>
              <a:t>.</a:t>
            </a:r>
          </a:p>
        </p:txBody>
      </p:sp>
      <p:sp>
        <p:nvSpPr>
          <p:cNvPr id="4" name="Slide Number Placeholder 3">
            <a:extLst>
              <a:ext uri="{FF2B5EF4-FFF2-40B4-BE49-F238E27FC236}">
                <a16:creationId xmlns:a16="http://schemas.microsoft.com/office/drawing/2014/main" id="{82E887AC-AEF0-4B7E-84A5-41B0B32CFCB7}"/>
              </a:ext>
            </a:extLst>
          </p:cNvPr>
          <p:cNvSpPr>
            <a:spLocks noGrp="1"/>
          </p:cNvSpPr>
          <p:nvPr>
            <p:ph type="sldNum" sz="quarter" idx="12"/>
          </p:nvPr>
        </p:nvSpPr>
        <p:spPr/>
        <p:txBody>
          <a:bodyPr/>
          <a:lstStyle/>
          <a:p>
            <a:r>
              <a:rPr lang="en-US" sz="2000" b="1" dirty="0">
                <a:solidFill>
                  <a:srgbClr val="00B0F0"/>
                </a:solidFill>
              </a:rPr>
              <a:t>Slide 13</a:t>
            </a:r>
          </a:p>
        </p:txBody>
      </p:sp>
    </p:spTree>
    <p:extLst>
      <p:ext uri="{BB962C8B-B14F-4D97-AF65-F5344CB8AC3E}">
        <p14:creationId xmlns:p14="http://schemas.microsoft.com/office/powerpoint/2010/main" val="1208876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150C8-C41B-4F15-A82A-42635925BC2D}"/>
              </a:ext>
            </a:extLst>
          </p:cNvPr>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si-LK" dirty="0"/>
              <a:t>සගරාවකට ලිපියක් සකස් කිරීමේදී සැලකිය යුතු කරුණු</a:t>
            </a:r>
            <a:endParaRPr lang="en-US" dirty="0"/>
          </a:p>
        </p:txBody>
      </p:sp>
      <p:pic>
        <p:nvPicPr>
          <p:cNvPr id="6" name="Content Placeholder 5">
            <a:extLst>
              <a:ext uri="{FF2B5EF4-FFF2-40B4-BE49-F238E27FC236}">
                <a16:creationId xmlns:a16="http://schemas.microsoft.com/office/drawing/2014/main" id="{26820797-23C6-4445-BB00-0575F89C973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1" y="2325949"/>
            <a:ext cx="9069280" cy="4030401"/>
          </a:xfrm>
        </p:spPr>
      </p:pic>
      <p:sp>
        <p:nvSpPr>
          <p:cNvPr id="4" name="Slide Number Placeholder 3">
            <a:extLst>
              <a:ext uri="{FF2B5EF4-FFF2-40B4-BE49-F238E27FC236}">
                <a16:creationId xmlns:a16="http://schemas.microsoft.com/office/drawing/2014/main" id="{41EBF53F-2203-4CCB-AB07-DB1EE4619938}"/>
              </a:ext>
            </a:extLst>
          </p:cNvPr>
          <p:cNvSpPr>
            <a:spLocks noGrp="1"/>
          </p:cNvSpPr>
          <p:nvPr>
            <p:ph type="sldNum" sz="quarter" idx="12"/>
          </p:nvPr>
        </p:nvSpPr>
        <p:spPr/>
        <p:txBody>
          <a:bodyPr/>
          <a:lstStyle/>
          <a:p>
            <a:r>
              <a:rPr lang="en-US" sz="2000" b="1" dirty="0">
                <a:solidFill>
                  <a:srgbClr val="00B0F0"/>
                </a:solidFill>
              </a:rPr>
              <a:t>Slide 14</a:t>
            </a:r>
          </a:p>
        </p:txBody>
      </p:sp>
    </p:spTree>
    <p:extLst>
      <p:ext uri="{BB962C8B-B14F-4D97-AF65-F5344CB8AC3E}">
        <p14:creationId xmlns:p14="http://schemas.microsoft.com/office/powerpoint/2010/main" val="1271227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5EF6A-1EB9-4873-A591-4711C0475BF1}"/>
              </a:ext>
            </a:extLst>
          </p:cNvPr>
          <p:cNvSpPr>
            <a:spLocks noGrp="1"/>
          </p:cNvSpPr>
          <p:nvPr>
            <p:ph type="title"/>
          </p:nvPr>
        </p:nvSpPr>
        <p:spPr/>
        <p:txBody>
          <a:bodyPr/>
          <a:lstStyle/>
          <a:p>
            <a:endParaRPr lang="en-US" dirty="0"/>
          </a:p>
        </p:txBody>
      </p:sp>
      <p:pic>
        <p:nvPicPr>
          <p:cNvPr id="6" name="Content Placeholder 5">
            <a:extLst>
              <a:ext uri="{FF2B5EF4-FFF2-40B4-BE49-F238E27FC236}">
                <a16:creationId xmlns:a16="http://schemas.microsoft.com/office/drawing/2014/main" id="{9CE8081E-EF17-4DFF-9461-845FB89AE2CF}"/>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38200" y="365125"/>
            <a:ext cx="10515599" cy="4464327"/>
          </a:xfrm>
        </p:spPr>
      </p:pic>
      <p:sp>
        <p:nvSpPr>
          <p:cNvPr id="4" name="Slide Number Placeholder 3">
            <a:extLst>
              <a:ext uri="{FF2B5EF4-FFF2-40B4-BE49-F238E27FC236}">
                <a16:creationId xmlns:a16="http://schemas.microsoft.com/office/drawing/2014/main" id="{C3257357-4A7A-4F44-BDB2-9E1DCF6943FA}"/>
              </a:ext>
            </a:extLst>
          </p:cNvPr>
          <p:cNvSpPr>
            <a:spLocks noGrp="1"/>
          </p:cNvSpPr>
          <p:nvPr>
            <p:ph type="sldNum" sz="quarter" idx="12"/>
          </p:nvPr>
        </p:nvSpPr>
        <p:spPr/>
        <p:txBody>
          <a:bodyPr/>
          <a:lstStyle/>
          <a:p>
            <a:r>
              <a:rPr lang="en-US" sz="2000" b="1" dirty="0">
                <a:solidFill>
                  <a:srgbClr val="00B0F0"/>
                </a:solidFill>
              </a:rPr>
              <a:t>Slide 15</a:t>
            </a:r>
          </a:p>
        </p:txBody>
      </p:sp>
      <p:pic>
        <p:nvPicPr>
          <p:cNvPr id="7" name="AUD-20210619-WA0047">
            <a:hlinkClick r:id="" action="ppaction://media"/>
            <a:extLst>
              <a:ext uri="{FF2B5EF4-FFF2-40B4-BE49-F238E27FC236}">
                <a16:creationId xmlns:a16="http://schemas.microsoft.com/office/drawing/2014/main" id="{6F256509-3202-4D00-BB7E-8D3A8BACF35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807789" y="5349219"/>
            <a:ext cx="487363" cy="487363"/>
          </a:xfrm>
          <a:prstGeom prst="rect">
            <a:avLst/>
          </a:prstGeom>
        </p:spPr>
      </p:pic>
    </p:spTree>
    <p:extLst>
      <p:ext uri="{BB962C8B-B14F-4D97-AF65-F5344CB8AC3E}">
        <p14:creationId xmlns:p14="http://schemas.microsoft.com/office/powerpoint/2010/main" val="27249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517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04BBB-05A8-4839-B7F0-F8DCFFCFFD79}"/>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EAB23843-B1C7-405C-AF6F-F30DA944810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365125"/>
            <a:ext cx="10515600" cy="5423116"/>
          </a:xfrm>
        </p:spPr>
      </p:pic>
      <p:sp>
        <p:nvSpPr>
          <p:cNvPr id="4" name="Slide Number Placeholder 3">
            <a:extLst>
              <a:ext uri="{FF2B5EF4-FFF2-40B4-BE49-F238E27FC236}">
                <a16:creationId xmlns:a16="http://schemas.microsoft.com/office/drawing/2014/main" id="{057CEC06-CACC-4867-A50E-DCF948A76EE2}"/>
              </a:ext>
            </a:extLst>
          </p:cNvPr>
          <p:cNvSpPr>
            <a:spLocks noGrp="1"/>
          </p:cNvSpPr>
          <p:nvPr>
            <p:ph type="sldNum" sz="quarter" idx="12"/>
          </p:nvPr>
        </p:nvSpPr>
        <p:spPr/>
        <p:txBody>
          <a:bodyPr/>
          <a:lstStyle/>
          <a:p>
            <a:r>
              <a:rPr lang="en-US" sz="2000" b="1" dirty="0">
                <a:solidFill>
                  <a:srgbClr val="00B0F0"/>
                </a:solidFill>
              </a:rPr>
              <a:t>Slide 16</a:t>
            </a:r>
          </a:p>
        </p:txBody>
      </p:sp>
    </p:spTree>
    <p:extLst>
      <p:ext uri="{BB962C8B-B14F-4D97-AF65-F5344CB8AC3E}">
        <p14:creationId xmlns:p14="http://schemas.microsoft.com/office/powerpoint/2010/main" val="1329061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D16EE-612B-4DB5-99FC-4A7396AA6CFF}"/>
              </a:ext>
            </a:extLst>
          </p:cNvPr>
          <p:cNvSpPr>
            <a:spLocks noGrp="1"/>
          </p:cNvSpPr>
          <p:nvPr>
            <p:ph type="title"/>
          </p:nvPr>
        </p:nvSpPr>
        <p:spPr/>
        <p:txBody>
          <a:bodyPr/>
          <a:lstStyle/>
          <a:p>
            <a:endParaRPr lang="en-US" dirty="0"/>
          </a:p>
        </p:txBody>
      </p:sp>
      <p:pic>
        <p:nvPicPr>
          <p:cNvPr id="6" name="Content Placeholder 5">
            <a:extLst>
              <a:ext uri="{FF2B5EF4-FFF2-40B4-BE49-F238E27FC236}">
                <a16:creationId xmlns:a16="http://schemas.microsoft.com/office/drawing/2014/main" id="{08A11FB3-D9BB-4C48-A6B8-247EB7809E0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365125"/>
            <a:ext cx="10515600" cy="5811838"/>
          </a:xfrm>
        </p:spPr>
      </p:pic>
      <p:sp>
        <p:nvSpPr>
          <p:cNvPr id="4" name="Slide Number Placeholder 3">
            <a:extLst>
              <a:ext uri="{FF2B5EF4-FFF2-40B4-BE49-F238E27FC236}">
                <a16:creationId xmlns:a16="http://schemas.microsoft.com/office/drawing/2014/main" id="{7A16C695-6B03-4268-9831-2FD47E919329}"/>
              </a:ext>
            </a:extLst>
          </p:cNvPr>
          <p:cNvSpPr>
            <a:spLocks noGrp="1"/>
          </p:cNvSpPr>
          <p:nvPr>
            <p:ph type="sldNum" sz="quarter" idx="12"/>
          </p:nvPr>
        </p:nvSpPr>
        <p:spPr/>
        <p:txBody>
          <a:bodyPr/>
          <a:lstStyle/>
          <a:p>
            <a:r>
              <a:rPr lang="en-US" sz="2000" b="1" dirty="0">
                <a:solidFill>
                  <a:srgbClr val="00B0F0"/>
                </a:solidFill>
              </a:rPr>
              <a:t>Slide 17</a:t>
            </a:r>
          </a:p>
        </p:txBody>
      </p:sp>
    </p:spTree>
    <p:extLst>
      <p:ext uri="{BB962C8B-B14F-4D97-AF65-F5344CB8AC3E}">
        <p14:creationId xmlns:p14="http://schemas.microsoft.com/office/powerpoint/2010/main" val="195741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A5DBC-7398-4169-8419-AB3EA9D8F767}"/>
              </a:ext>
            </a:extLst>
          </p:cNvPr>
          <p:cNvSpPr>
            <a:spLocks noGrp="1"/>
          </p:cNvSpPr>
          <p:nvPr>
            <p:ph type="title"/>
          </p:nvPr>
        </p:nvSpPr>
        <p:spPr/>
        <p:txBody>
          <a:bodyPr/>
          <a:lstStyle/>
          <a:p>
            <a:endParaRPr lang="en-US" dirty="0"/>
          </a:p>
        </p:txBody>
      </p:sp>
      <p:pic>
        <p:nvPicPr>
          <p:cNvPr id="6" name="Content Placeholder 5">
            <a:extLst>
              <a:ext uri="{FF2B5EF4-FFF2-40B4-BE49-F238E27FC236}">
                <a16:creationId xmlns:a16="http://schemas.microsoft.com/office/drawing/2014/main" id="{76118342-99E8-4F3C-AF3E-748E01A6088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365125"/>
            <a:ext cx="10515600" cy="5556281"/>
          </a:xfrm>
        </p:spPr>
      </p:pic>
      <p:sp>
        <p:nvSpPr>
          <p:cNvPr id="4" name="Slide Number Placeholder 3">
            <a:extLst>
              <a:ext uri="{FF2B5EF4-FFF2-40B4-BE49-F238E27FC236}">
                <a16:creationId xmlns:a16="http://schemas.microsoft.com/office/drawing/2014/main" id="{6C77032A-7AA3-4FC0-92B2-63C27E60A424}"/>
              </a:ext>
            </a:extLst>
          </p:cNvPr>
          <p:cNvSpPr>
            <a:spLocks noGrp="1"/>
          </p:cNvSpPr>
          <p:nvPr>
            <p:ph type="sldNum" sz="quarter" idx="12"/>
          </p:nvPr>
        </p:nvSpPr>
        <p:spPr/>
        <p:txBody>
          <a:bodyPr/>
          <a:lstStyle/>
          <a:p>
            <a:r>
              <a:rPr lang="en-US" sz="2000" b="1" dirty="0">
                <a:solidFill>
                  <a:srgbClr val="00B0F0"/>
                </a:solidFill>
              </a:rPr>
              <a:t>Slide 18</a:t>
            </a:r>
          </a:p>
        </p:txBody>
      </p:sp>
    </p:spTree>
    <p:extLst>
      <p:ext uri="{BB962C8B-B14F-4D97-AF65-F5344CB8AC3E}">
        <p14:creationId xmlns:p14="http://schemas.microsoft.com/office/powerpoint/2010/main" val="2615977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AB0AB-B713-4B9F-BB8A-D66385FE2DEA}"/>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0AA31BD3-4234-436B-A2EF-CDB997B947F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365125"/>
            <a:ext cx="10515599" cy="5769345"/>
          </a:xfrm>
        </p:spPr>
      </p:pic>
      <p:sp>
        <p:nvSpPr>
          <p:cNvPr id="4" name="Slide Number Placeholder 3">
            <a:extLst>
              <a:ext uri="{FF2B5EF4-FFF2-40B4-BE49-F238E27FC236}">
                <a16:creationId xmlns:a16="http://schemas.microsoft.com/office/drawing/2014/main" id="{E715AEDC-3E62-4771-A19F-1E0A2D4E8177}"/>
              </a:ext>
            </a:extLst>
          </p:cNvPr>
          <p:cNvSpPr>
            <a:spLocks noGrp="1"/>
          </p:cNvSpPr>
          <p:nvPr>
            <p:ph type="sldNum" sz="quarter" idx="12"/>
          </p:nvPr>
        </p:nvSpPr>
        <p:spPr/>
        <p:txBody>
          <a:bodyPr/>
          <a:lstStyle/>
          <a:p>
            <a:r>
              <a:rPr lang="en-US" sz="2000" b="1" dirty="0">
                <a:solidFill>
                  <a:srgbClr val="00B0F0"/>
                </a:solidFill>
              </a:rPr>
              <a:t>Slide 19</a:t>
            </a:r>
          </a:p>
        </p:txBody>
      </p:sp>
    </p:spTree>
    <p:extLst>
      <p:ext uri="{BB962C8B-B14F-4D97-AF65-F5344CB8AC3E}">
        <p14:creationId xmlns:p14="http://schemas.microsoft.com/office/powerpoint/2010/main" val="911568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AEE29-47BE-49D9-B159-8AE4E9A714E3}"/>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6064D27A-4ABA-4179-BD82-F684FB81D49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199" y="365125"/>
            <a:ext cx="10515599" cy="5618425"/>
          </a:xfrm>
        </p:spPr>
      </p:pic>
      <p:sp>
        <p:nvSpPr>
          <p:cNvPr id="6" name="Slide Number Placeholder 5">
            <a:extLst>
              <a:ext uri="{FF2B5EF4-FFF2-40B4-BE49-F238E27FC236}">
                <a16:creationId xmlns:a16="http://schemas.microsoft.com/office/drawing/2014/main" id="{11FCC01A-A0B2-4401-BB0A-57FD447A6ADF}"/>
              </a:ext>
            </a:extLst>
          </p:cNvPr>
          <p:cNvSpPr>
            <a:spLocks noGrp="1"/>
          </p:cNvSpPr>
          <p:nvPr>
            <p:ph type="sldNum" sz="quarter" idx="12"/>
          </p:nvPr>
        </p:nvSpPr>
        <p:spPr/>
        <p:txBody>
          <a:bodyPr/>
          <a:lstStyle/>
          <a:p>
            <a:r>
              <a:rPr lang="en-US" sz="2000" b="1" dirty="0">
                <a:solidFill>
                  <a:srgbClr val="00B0F0"/>
                </a:solidFill>
              </a:rPr>
              <a:t>Slide 02</a:t>
            </a:r>
          </a:p>
        </p:txBody>
      </p:sp>
    </p:spTree>
    <p:extLst>
      <p:ext uri="{BB962C8B-B14F-4D97-AF65-F5344CB8AC3E}">
        <p14:creationId xmlns:p14="http://schemas.microsoft.com/office/powerpoint/2010/main" val="1370145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9BD8C-D0B4-4DAE-A98F-718EDE4AFBAD}"/>
              </a:ext>
            </a:extLst>
          </p:cNvPr>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si-LK" dirty="0"/>
              <a:t>පහත දැක්වෙන අභ්‍යාසවල නිරත වන්න</a:t>
            </a:r>
            <a:r>
              <a:rPr lang="en-US" dirty="0"/>
              <a:t>.</a:t>
            </a:r>
          </a:p>
        </p:txBody>
      </p:sp>
      <p:pic>
        <p:nvPicPr>
          <p:cNvPr id="6" name="Content Placeholder 5">
            <a:extLst>
              <a:ext uri="{FF2B5EF4-FFF2-40B4-BE49-F238E27FC236}">
                <a16:creationId xmlns:a16="http://schemas.microsoft.com/office/drawing/2014/main" id="{0C3B481D-598E-4320-A434-5AD24DA66C4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1033" y="2254928"/>
            <a:ext cx="8948691" cy="3932808"/>
          </a:xfrm>
        </p:spPr>
      </p:pic>
      <p:sp>
        <p:nvSpPr>
          <p:cNvPr id="4" name="Slide Number Placeholder 3">
            <a:extLst>
              <a:ext uri="{FF2B5EF4-FFF2-40B4-BE49-F238E27FC236}">
                <a16:creationId xmlns:a16="http://schemas.microsoft.com/office/drawing/2014/main" id="{99F3C571-0D07-437C-A354-EE142C838870}"/>
              </a:ext>
            </a:extLst>
          </p:cNvPr>
          <p:cNvSpPr>
            <a:spLocks noGrp="1"/>
          </p:cNvSpPr>
          <p:nvPr>
            <p:ph type="sldNum" sz="quarter" idx="12"/>
          </p:nvPr>
        </p:nvSpPr>
        <p:spPr/>
        <p:txBody>
          <a:bodyPr/>
          <a:lstStyle/>
          <a:p>
            <a:r>
              <a:rPr lang="en-US" sz="2000" b="1" dirty="0">
                <a:solidFill>
                  <a:srgbClr val="00B0F0"/>
                </a:solidFill>
              </a:rPr>
              <a:t>Slide 20</a:t>
            </a:r>
          </a:p>
        </p:txBody>
      </p:sp>
    </p:spTree>
    <p:extLst>
      <p:ext uri="{BB962C8B-B14F-4D97-AF65-F5344CB8AC3E}">
        <p14:creationId xmlns:p14="http://schemas.microsoft.com/office/powerpoint/2010/main" val="35629949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C7810-6D70-4482-8221-68695AF749F0}"/>
              </a:ext>
            </a:extLst>
          </p:cNvPr>
          <p:cNvSpPr>
            <a:spLocks noGrp="1"/>
          </p:cNvSpPr>
          <p:nvPr>
            <p:ph type="title"/>
          </p:nvPr>
        </p:nvSpPr>
        <p:spPr/>
        <p:txBody>
          <a:bodyPr/>
          <a:lstStyle/>
          <a:p>
            <a:r>
              <a:rPr lang="en-US" dirty="0"/>
              <a:t>mm</a:t>
            </a:r>
          </a:p>
        </p:txBody>
      </p:sp>
      <p:pic>
        <p:nvPicPr>
          <p:cNvPr id="6" name="Content Placeholder 5">
            <a:extLst>
              <a:ext uri="{FF2B5EF4-FFF2-40B4-BE49-F238E27FC236}">
                <a16:creationId xmlns:a16="http://schemas.microsoft.com/office/drawing/2014/main" id="{4305234C-E8B0-43E1-ACD0-1345B1E36EF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365125"/>
            <a:ext cx="10578483" cy="5811839"/>
          </a:xfrm>
        </p:spPr>
      </p:pic>
      <p:sp>
        <p:nvSpPr>
          <p:cNvPr id="4" name="Slide Number Placeholder 3">
            <a:extLst>
              <a:ext uri="{FF2B5EF4-FFF2-40B4-BE49-F238E27FC236}">
                <a16:creationId xmlns:a16="http://schemas.microsoft.com/office/drawing/2014/main" id="{01373C28-84A5-40FD-BAC1-6709DA2CF46B}"/>
              </a:ext>
            </a:extLst>
          </p:cNvPr>
          <p:cNvSpPr>
            <a:spLocks noGrp="1"/>
          </p:cNvSpPr>
          <p:nvPr>
            <p:ph type="sldNum" sz="quarter" idx="12"/>
          </p:nvPr>
        </p:nvSpPr>
        <p:spPr/>
        <p:txBody>
          <a:bodyPr/>
          <a:lstStyle/>
          <a:p>
            <a:r>
              <a:rPr lang="en-US" sz="2000" b="1" dirty="0">
                <a:solidFill>
                  <a:srgbClr val="00B0F0"/>
                </a:solidFill>
              </a:rPr>
              <a:t>Slide 22</a:t>
            </a:r>
          </a:p>
        </p:txBody>
      </p:sp>
    </p:spTree>
    <p:extLst>
      <p:ext uri="{BB962C8B-B14F-4D97-AF65-F5344CB8AC3E}">
        <p14:creationId xmlns:p14="http://schemas.microsoft.com/office/powerpoint/2010/main" val="27415402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BDC33-25C8-494F-9E1B-C115CF8F279A}"/>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ABC9E7C2-F87B-405C-B8B7-9CF95B03BAF6}"/>
              </a:ext>
            </a:extLst>
          </p:cNvPr>
          <p:cNvSpPr>
            <a:spLocks noGrp="1"/>
          </p:cNvSpPr>
          <p:nvPr>
            <p:ph type="sldNum" sz="quarter" idx="12"/>
          </p:nvPr>
        </p:nvSpPr>
        <p:spPr/>
        <p:txBody>
          <a:bodyPr/>
          <a:lstStyle/>
          <a:p>
            <a:r>
              <a:rPr lang="en-US" sz="2000" b="1" dirty="0">
                <a:solidFill>
                  <a:srgbClr val="00B0F0"/>
                </a:solidFill>
              </a:rPr>
              <a:t>Slide 22</a:t>
            </a:r>
          </a:p>
        </p:txBody>
      </p:sp>
      <p:pic>
        <p:nvPicPr>
          <p:cNvPr id="5" name="Content Placeholder 5">
            <a:extLst>
              <a:ext uri="{FF2B5EF4-FFF2-40B4-BE49-F238E27FC236}">
                <a16:creationId xmlns:a16="http://schemas.microsoft.com/office/drawing/2014/main" id="{0E17ECD3-AAEE-43B2-AE73-F8EA581949C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365126"/>
            <a:ext cx="10515600" cy="4553103"/>
          </a:xfrm>
        </p:spPr>
      </p:pic>
    </p:spTree>
    <p:extLst>
      <p:ext uri="{BB962C8B-B14F-4D97-AF65-F5344CB8AC3E}">
        <p14:creationId xmlns:p14="http://schemas.microsoft.com/office/powerpoint/2010/main" val="33427956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4C00D70-2176-4F50-A1E4-44FC6040CFE7}"/>
              </a:ext>
            </a:extLst>
          </p:cNvPr>
          <p:cNvSpPr>
            <a:spLocks noGrp="1"/>
          </p:cNvSpPr>
          <p:nvPr>
            <p:ph type="sldNum" sz="quarter" idx="12"/>
          </p:nvPr>
        </p:nvSpPr>
        <p:spPr/>
        <p:txBody>
          <a:bodyPr/>
          <a:lstStyle/>
          <a:p>
            <a:r>
              <a:rPr lang="en-US" sz="2000" b="1" dirty="0">
                <a:solidFill>
                  <a:srgbClr val="00B0F0"/>
                </a:solidFill>
              </a:rPr>
              <a:t>Slide 23</a:t>
            </a:r>
          </a:p>
        </p:txBody>
      </p:sp>
      <p:sp>
        <p:nvSpPr>
          <p:cNvPr id="8" name="Content Placeholder 7">
            <a:extLst>
              <a:ext uri="{FF2B5EF4-FFF2-40B4-BE49-F238E27FC236}">
                <a16:creationId xmlns:a16="http://schemas.microsoft.com/office/drawing/2014/main" id="{CD920272-3AB7-4547-9F44-313F4D9C2FCF}"/>
              </a:ext>
            </a:extLst>
          </p:cNvPr>
          <p:cNvSpPr>
            <a:spLocks noGrp="1"/>
          </p:cNvSpPr>
          <p:nvPr>
            <p:ph idx="1"/>
          </p:nvPr>
        </p:nvSpPr>
        <p:spPr/>
        <p:txBody>
          <a:bodyPr/>
          <a:lstStyle/>
          <a:p>
            <a:endParaRPr kumimoji="0" lang="en-US" sz="4000" b="1" i="0" u="none" strike="noStrike" kern="1200" cap="none" spc="0" normalizeH="0" baseline="0" noProof="0" dirty="0">
              <a:ln w="12700">
                <a:solidFill>
                  <a:srgbClr val="4472C4"/>
                </a:solidFill>
                <a:prstDash val="solid"/>
              </a:ln>
              <a:pattFill prst="pct50">
                <a:fgClr>
                  <a:srgbClr val="4472C4"/>
                </a:fgClr>
                <a:bgClr>
                  <a:srgbClr val="4472C4">
                    <a:lumMod val="20000"/>
                    <a:lumOff val="80000"/>
                  </a:srgbClr>
                </a:bgClr>
              </a:pattFill>
              <a:effectLst>
                <a:outerShdw dist="38100" dir="2640000" algn="bl" rotWithShape="0">
                  <a:srgbClr val="4472C4"/>
                </a:outerShdw>
              </a:effectLst>
              <a:uLnTx/>
              <a:uFillTx/>
              <a:latin typeface="Calibri Light" panose="020F0302020204030204"/>
              <a:ea typeface="+mj-ea"/>
              <a:cs typeface="Iskoola Pota" panose="020B0502040204020203" pitchFamily="34" charset="0"/>
            </a:endParaRPr>
          </a:p>
          <a:p>
            <a:endParaRPr lang="en-US" sz="4000" b="1" dirty="0">
              <a:ln w="12700">
                <a:solidFill>
                  <a:srgbClr val="4472C4"/>
                </a:solidFill>
                <a:prstDash val="solid"/>
              </a:ln>
              <a:pattFill prst="pct50">
                <a:fgClr>
                  <a:srgbClr val="4472C4"/>
                </a:fgClr>
                <a:bgClr>
                  <a:srgbClr val="4472C4">
                    <a:lumMod val="20000"/>
                    <a:lumOff val="80000"/>
                  </a:srgbClr>
                </a:bgClr>
              </a:pattFill>
              <a:effectLst>
                <a:outerShdw dist="38100" dir="2640000" algn="bl" rotWithShape="0">
                  <a:srgbClr val="4472C4"/>
                </a:outerShdw>
              </a:effectLst>
              <a:latin typeface="Calibri Light" panose="020F0302020204030204"/>
              <a:ea typeface="+mj-ea"/>
              <a:cs typeface="Iskoola Pota" panose="020B0502040204020203" pitchFamily="34" charset="0"/>
            </a:endParaRPr>
          </a:p>
          <a:p>
            <a:r>
              <a:rPr kumimoji="0" lang="si-LK" sz="4000" b="1" i="0" u="none" strike="noStrike" kern="1200" cap="none" spc="0" normalizeH="0" baseline="0" noProof="0" dirty="0">
                <a:ln w="12700">
                  <a:solidFill>
                    <a:srgbClr val="4472C4"/>
                  </a:solidFill>
                  <a:prstDash val="solid"/>
                </a:ln>
                <a:pattFill prst="pct50">
                  <a:fgClr>
                    <a:srgbClr val="4472C4"/>
                  </a:fgClr>
                  <a:bgClr>
                    <a:srgbClr val="4472C4">
                      <a:lumMod val="20000"/>
                      <a:lumOff val="80000"/>
                    </a:srgbClr>
                  </a:bgClr>
                </a:pattFill>
                <a:effectLst>
                  <a:outerShdw dist="38100" dir="2640000" algn="bl" rotWithShape="0">
                    <a:srgbClr val="4472C4"/>
                  </a:outerShdw>
                </a:effectLst>
                <a:uLnTx/>
                <a:uFillTx/>
                <a:latin typeface="Calibri Light" panose="020F0302020204030204"/>
                <a:ea typeface="+mj-ea"/>
                <a:cs typeface="Iskoola Pota" panose="020B0502040204020203" pitchFamily="34" charset="0"/>
              </a:rPr>
              <a:t>7 ශ්‍රේණිය</a:t>
            </a:r>
            <a:br>
              <a:rPr kumimoji="0" lang="en-US" sz="4000" b="1" i="0" u="none" strike="noStrike" kern="1200" cap="none" spc="0" normalizeH="0" baseline="0" noProof="0" dirty="0">
                <a:ln w="12700">
                  <a:solidFill>
                    <a:srgbClr val="4472C4"/>
                  </a:solidFill>
                  <a:prstDash val="solid"/>
                </a:ln>
                <a:pattFill prst="pct50">
                  <a:fgClr>
                    <a:srgbClr val="4472C4"/>
                  </a:fgClr>
                  <a:bgClr>
                    <a:srgbClr val="4472C4">
                      <a:lumMod val="20000"/>
                      <a:lumOff val="80000"/>
                    </a:srgbClr>
                  </a:bgClr>
                </a:pattFill>
                <a:effectLst>
                  <a:outerShdw dist="38100" dir="2640000" algn="bl" rotWithShape="0">
                    <a:srgbClr val="4472C4"/>
                  </a:outerShdw>
                </a:effectLst>
                <a:uLnTx/>
                <a:uFillTx/>
                <a:latin typeface="Calibri Light" panose="020F0302020204030204"/>
                <a:ea typeface="+mj-ea"/>
                <a:cs typeface="+mj-cs"/>
              </a:rPr>
            </a:br>
            <a:r>
              <a:rPr kumimoji="0" lang="en-US" sz="4000" b="0" i="0" u="none" strike="noStrike" kern="1200" cap="none" spc="0" normalizeH="0" baseline="0" noProof="0" dirty="0">
                <a:ln>
                  <a:noFill/>
                </a:ln>
                <a:solidFill>
                  <a:prstClr val="black"/>
                </a:solidFill>
                <a:effectLst/>
                <a:uLnTx/>
                <a:uFillTx/>
                <a:latin typeface="Tw Cen MT" panose="020B0602020104020603"/>
                <a:ea typeface="+mj-ea"/>
                <a:cs typeface="+mj-cs"/>
              </a:rPr>
              <a:t>Prepared by: W.D. Priyantha </a:t>
            </a:r>
            <a:r>
              <a:rPr kumimoji="0" lang="en-US" sz="4000" b="0" i="0" u="none" strike="noStrike" kern="1200" cap="none" spc="0" normalizeH="0" baseline="0" noProof="0" dirty="0" err="1">
                <a:ln>
                  <a:noFill/>
                </a:ln>
                <a:solidFill>
                  <a:prstClr val="black"/>
                </a:solidFill>
                <a:effectLst/>
                <a:uLnTx/>
                <a:uFillTx/>
                <a:latin typeface="Tw Cen MT" panose="020B0602020104020603"/>
                <a:ea typeface="+mj-ea"/>
                <a:cs typeface="+mj-cs"/>
              </a:rPr>
              <a:t>Menaka</a:t>
            </a:r>
            <a:r>
              <a:rPr kumimoji="0" lang="en-US" sz="4000" b="0" i="0" u="none" strike="noStrike" kern="1200" cap="none" spc="0" normalizeH="0" baseline="0" noProof="0" dirty="0">
                <a:ln>
                  <a:noFill/>
                </a:ln>
                <a:solidFill>
                  <a:prstClr val="black"/>
                </a:solidFill>
                <a:effectLst/>
                <a:uLnTx/>
                <a:uFillTx/>
                <a:latin typeface="Tw Cen MT" panose="020B0602020104020603"/>
                <a:ea typeface="+mj-ea"/>
                <a:cs typeface="+mj-cs"/>
              </a:rPr>
              <a:t>.</a:t>
            </a:r>
            <a:br>
              <a:rPr kumimoji="0" lang="en-US" sz="4000" b="0" i="0" u="none" strike="noStrike" kern="1200" cap="none" spc="0" normalizeH="0" baseline="0" noProof="0" dirty="0">
                <a:ln>
                  <a:noFill/>
                </a:ln>
                <a:solidFill>
                  <a:prstClr val="black"/>
                </a:solidFill>
                <a:effectLst/>
                <a:uLnTx/>
                <a:uFillTx/>
                <a:latin typeface="Tw Cen MT" panose="020B0602020104020603"/>
                <a:ea typeface="+mj-ea"/>
                <a:cs typeface="+mj-cs"/>
              </a:rPr>
            </a:br>
            <a:r>
              <a:rPr kumimoji="0" lang="en-US" sz="4000" b="0" i="0" u="none" strike="noStrike" kern="1200" cap="none" spc="0" normalizeH="0" baseline="0" noProof="0" dirty="0">
                <a:ln>
                  <a:noFill/>
                </a:ln>
                <a:solidFill>
                  <a:prstClr val="black"/>
                </a:solidFill>
                <a:effectLst/>
                <a:uLnTx/>
                <a:uFillTx/>
                <a:latin typeface="Tw Cen MT" panose="020B0602020104020603"/>
                <a:ea typeface="+mj-ea"/>
                <a:cs typeface="+mj-cs"/>
              </a:rPr>
              <a:t>School: WP/Minu/ Dudley Senanayake A.M.V./ </a:t>
            </a:r>
            <a:br>
              <a:rPr kumimoji="0" lang="en-US" sz="4000" b="0" i="0" u="none" strike="noStrike" kern="1200" cap="none" spc="0" normalizeH="0" baseline="0" noProof="0" dirty="0">
                <a:ln>
                  <a:noFill/>
                </a:ln>
                <a:solidFill>
                  <a:prstClr val="black"/>
                </a:solidFill>
                <a:effectLst/>
                <a:uLnTx/>
                <a:uFillTx/>
                <a:latin typeface="Tw Cen MT" panose="020B0602020104020603"/>
                <a:ea typeface="+mj-ea"/>
                <a:cs typeface="+mj-cs"/>
              </a:rPr>
            </a:br>
            <a:r>
              <a:rPr kumimoji="0" lang="en-US" sz="4000" b="0" i="0" u="none" strike="noStrike" kern="1200" cap="none" spc="0" normalizeH="0" baseline="0" noProof="0" dirty="0" err="1">
                <a:ln>
                  <a:noFill/>
                </a:ln>
                <a:solidFill>
                  <a:prstClr val="black"/>
                </a:solidFill>
                <a:effectLst/>
                <a:uLnTx/>
                <a:uFillTx/>
                <a:latin typeface="Tw Cen MT" panose="020B0602020104020603"/>
                <a:ea typeface="+mj-ea"/>
                <a:cs typeface="+mj-cs"/>
              </a:rPr>
              <a:t>Mirigma</a:t>
            </a:r>
            <a:r>
              <a:rPr kumimoji="0" lang="en-US" sz="4000" b="0" i="0" u="none" strike="noStrike" kern="1200" cap="none" spc="0" normalizeH="0" baseline="0" noProof="0" dirty="0">
                <a:ln>
                  <a:noFill/>
                </a:ln>
                <a:solidFill>
                  <a:prstClr val="black"/>
                </a:solidFill>
                <a:effectLst/>
                <a:uLnTx/>
                <a:uFillTx/>
                <a:latin typeface="Tw Cen MT" panose="020B0602020104020603"/>
                <a:ea typeface="+mj-ea"/>
                <a:cs typeface="+mj-cs"/>
              </a:rPr>
              <a:t>.</a:t>
            </a:r>
            <a:endParaRPr lang="en-US" dirty="0"/>
          </a:p>
        </p:txBody>
      </p:sp>
      <p:pic>
        <p:nvPicPr>
          <p:cNvPr id="9" name="Content Placeholder 4">
            <a:extLst>
              <a:ext uri="{FF2B5EF4-FFF2-40B4-BE49-F238E27FC236}">
                <a16:creationId xmlns:a16="http://schemas.microsoft.com/office/drawing/2014/main" id="{3872C033-E729-4A54-B914-C275EB0B66D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1" y="365126"/>
            <a:ext cx="5189738" cy="2493484"/>
          </a:xfrm>
          <a:prstGeom prst="rect">
            <a:avLst/>
          </a:prstGeom>
        </p:spPr>
      </p:pic>
    </p:spTree>
    <p:extLst>
      <p:ext uri="{BB962C8B-B14F-4D97-AF65-F5344CB8AC3E}">
        <p14:creationId xmlns:p14="http://schemas.microsoft.com/office/powerpoint/2010/main" val="2873727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044C3-592C-4C2A-87AC-C4D8AE31ECAB}"/>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7625D8E3-51C4-48C8-B989-A137F46C5EEC}"/>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38200" y="365125"/>
            <a:ext cx="10515599" cy="4375551"/>
          </a:xfrm>
        </p:spPr>
      </p:pic>
      <p:pic>
        <p:nvPicPr>
          <p:cNvPr id="6" name="AUD-20210619-WA0028">
            <a:hlinkClick r:id="" action="ppaction://media"/>
            <a:extLst>
              <a:ext uri="{FF2B5EF4-FFF2-40B4-BE49-F238E27FC236}">
                <a16:creationId xmlns:a16="http://schemas.microsoft.com/office/drawing/2014/main" id="{C12C03CE-7B43-4587-9162-F43DEAB2715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656869" y="5235267"/>
            <a:ext cx="487363" cy="487363"/>
          </a:xfrm>
          <a:prstGeom prst="rect">
            <a:avLst/>
          </a:prstGeom>
        </p:spPr>
      </p:pic>
      <p:sp>
        <p:nvSpPr>
          <p:cNvPr id="7" name="Slide Number Placeholder 6">
            <a:extLst>
              <a:ext uri="{FF2B5EF4-FFF2-40B4-BE49-F238E27FC236}">
                <a16:creationId xmlns:a16="http://schemas.microsoft.com/office/drawing/2014/main" id="{2AC682E6-4237-4D73-AC6D-574F6E9F68DA}"/>
              </a:ext>
            </a:extLst>
          </p:cNvPr>
          <p:cNvSpPr>
            <a:spLocks noGrp="1"/>
          </p:cNvSpPr>
          <p:nvPr>
            <p:ph type="sldNum" sz="quarter" idx="12"/>
          </p:nvPr>
        </p:nvSpPr>
        <p:spPr/>
        <p:txBody>
          <a:bodyPr/>
          <a:lstStyle/>
          <a:p>
            <a:r>
              <a:rPr lang="en-US" sz="2000" b="1" dirty="0">
                <a:solidFill>
                  <a:srgbClr val="00B0F0"/>
                </a:solidFill>
              </a:rPr>
              <a:t>Slide 03</a:t>
            </a:r>
          </a:p>
        </p:txBody>
      </p:sp>
    </p:spTree>
    <p:extLst>
      <p:ext uri="{BB962C8B-B14F-4D97-AF65-F5344CB8AC3E}">
        <p14:creationId xmlns:p14="http://schemas.microsoft.com/office/powerpoint/2010/main" val="180656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849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A5F74-F18F-4C09-9BEC-27DCF1267571}"/>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9E3DBEC5-83E8-4A78-832A-BA65FC27C1E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199" y="365125"/>
            <a:ext cx="10515599" cy="5811838"/>
          </a:xfrm>
        </p:spPr>
      </p:pic>
      <p:sp>
        <p:nvSpPr>
          <p:cNvPr id="6" name="Slide Number Placeholder 5">
            <a:extLst>
              <a:ext uri="{FF2B5EF4-FFF2-40B4-BE49-F238E27FC236}">
                <a16:creationId xmlns:a16="http://schemas.microsoft.com/office/drawing/2014/main" id="{40165F96-65CD-440A-AC8A-852DEC9CD617}"/>
              </a:ext>
            </a:extLst>
          </p:cNvPr>
          <p:cNvSpPr>
            <a:spLocks noGrp="1"/>
          </p:cNvSpPr>
          <p:nvPr>
            <p:ph type="sldNum" sz="quarter" idx="12"/>
          </p:nvPr>
        </p:nvSpPr>
        <p:spPr/>
        <p:txBody>
          <a:bodyPr/>
          <a:lstStyle/>
          <a:p>
            <a:r>
              <a:rPr lang="en-US" sz="2000" b="1" dirty="0">
                <a:solidFill>
                  <a:srgbClr val="00B0F0"/>
                </a:solidFill>
              </a:rPr>
              <a:t>Slide 04</a:t>
            </a:r>
          </a:p>
        </p:txBody>
      </p:sp>
    </p:spTree>
    <p:extLst>
      <p:ext uri="{BB962C8B-B14F-4D97-AF65-F5344CB8AC3E}">
        <p14:creationId xmlns:p14="http://schemas.microsoft.com/office/powerpoint/2010/main" val="3370845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5B14439-911E-4DFD-BA51-15BC14B2BB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333816"/>
            <a:ext cx="6299447" cy="5781234"/>
          </a:xfrm>
          <a:prstGeom prst="rect">
            <a:avLst/>
          </a:prstGeom>
        </p:spPr>
      </p:pic>
      <p:pic>
        <p:nvPicPr>
          <p:cNvPr id="9" name="Picture 8">
            <a:extLst>
              <a:ext uri="{FF2B5EF4-FFF2-40B4-BE49-F238E27FC236}">
                <a16:creationId xmlns:a16="http://schemas.microsoft.com/office/drawing/2014/main" id="{DF1FF664-23FF-48EA-A8BD-3CECF8ADB2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0901" y="1322773"/>
            <a:ext cx="5521911" cy="4973252"/>
          </a:xfrm>
          <a:prstGeom prst="rect">
            <a:avLst/>
          </a:prstGeom>
        </p:spPr>
      </p:pic>
      <p:sp>
        <p:nvSpPr>
          <p:cNvPr id="10" name="Slide Number Placeholder 9">
            <a:extLst>
              <a:ext uri="{FF2B5EF4-FFF2-40B4-BE49-F238E27FC236}">
                <a16:creationId xmlns:a16="http://schemas.microsoft.com/office/drawing/2014/main" id="{CC8C157B-C79B-47A4-8F92-D60AEAF3EB4B}"/>
              </a:ext>
            </a:extLst>
          </p:cNvPr>
          <p:cNvSpPr>
            <a:spLocks noGrp="1"/>
          </p:cNvSpPr>
          <p:nvPr>
            <p:ph type="sldNum" sz="quarter" idx="12"/>
          </p:nvPr>
        </p:nvSpPr>
        <p:spPr/>
        <p:txBody>
          <a:bodyPr/>
          <a:lstStyle/>
          <a:p>
            <a:r>
              <a:rPr lang="en-US" sz="2000" b="1" dirty="0">
                <a:solidFill>
                  <a:srgbClr val="00B0F0"/>
                </a:solidFill>
              </a:rPr>
              <a:t>Slide 05</a:t>
            </a:r>
          </a:p>
        </p:txBody>
      </p:sp>
    </p:spTree>
    <p:extLst>
      <p:ext uri="{BB962C8B-B14F-4D97-AF65-F5344CB8AC3E}">
        <p14:creationId xmlns:p14="http://schemas.microsoft.com/office/powerpoint/2010/main" val="3343281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A7088-BC82-4DA2-8651-13E00DFA6C5A}"/>
              </a:ext>
            </a:extLst>
          </p:cNvPr>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si-LK" dirty="0"/>
              <a:t>විද්‍යුත් අපද්‍රව්‍ය වලින් සිදුවන හානි</a:t>
            </a:r>
            <a:endParaRPr lang="en-US" dirty="0"/>
          </a:p>
        </p:txBody>
      </p:sp>
      <p:sp>
        <p:nvSpPr>
          <p:cNvPr id="3" name="Content Placeholder 2">
            <a:extLst>
              <a:ext uri="{FF2B5EF4-FFF2-40B4-BE49-F238E27FC236}">
                <a16:creationId xmlns:a16="http://schemas.microsoft.com/office/drawing/2014/main" id="{E9D0BE5C-E5AF-44B6-B658-C029519A757B}"/>
              </a:ext>
            </a:extLst>
          </p:cNvPr>
          <p:cNvSpPr>
            <a:spLocks noGrp="1"/>
          </p:cNvSpPr>
          <p:nvPr>
            <p:ph idx="1"/>
          </p:nvPr>
        </p:nvSpPr>
        <p:spPr>
          <a:xfrm>
            <a:off x="838200" y="2405849"/>
            <a:ext cx="10515600" cy="4087026"/>
          </a:xfrm>
        </p:spPr>
        <p:txBody>
          <a:bodyPr/>
          <a:lstStyle/>
          <a:p>
            <a:r>
              <a:rPr lang="si-LK" dirty="0"/>
              <a:t>ඊලගට අපි බලමු දුවේ පුතේ මේ පරිසරයට මුදා හැරෙන විද්‍යුත් අපද්‍රව්‍ය වලින් පරිසරයට වන හානිය සහ මිනිසාට වන හානි .</a:t>
            </a:r>
            <a:endParaRPr lang="en-US" dirty="0"/>
          </a:p>
          <a:p>
            <a:r>
              <a:rPr lang="si-LK" dirty="0"/>
              <a:t>*මිනිසාගේ ස්නායු පද්ධතිය අක්‍රමිකතා .  </a:t>
            </a:r>
            <a:endParaRPr lang="en-US" dirty="0"/>
          </a:p>
          <a:p>
            <a:r>
              <a:rPr lang="si-LK" dirty="0"/>
              <a:t>*එන්සයිම ක්‍රියාකාරීත්වයේ</a:t>
            </a:r>
            <a:r>
              <a:rPr lang="en-US" dirty="0"/>
              <a:t> </a:t>
            </a:r>
            <a:r>
              <a:rPr lang="si-LK" dirty="0"/>
              <a:t>වන බලපෑම් .</a:t>
            </a:r>
            <a:endParaRPr lang="en-US" dirty="0"/>
          </a:p>
          <a:p>
            <a:r>
              <a:rPr lang="si-LK" dirty="0"/>
              <a:t>*පිළිකා රෝග .ප්‍රජනක අක්‍රමිකතා .ආහාර ජීර්ණය කෙරෙහි බලපාන ආකාරය. ප්‍රතිශක්තිකරණ අක්‍රමිකතා. </a:t>
            </a:r>
            <a:endParaRPr lang="en-US" dirty="0"/>
          </a:p>
          <a:p>
            <a:r>
              <a:rPr lang="si-LK" dirty="0"/>
              <a:t>මේ දේවල් හෙමින් හෙමින් සිදු වෙනවා</a:t>
            </a:r>
            <a:r>
              <a:rPr lang="en-US" dirty="0"/>
              <a:t>.</a:t>
            </a:r>
          </a:p>
        </p:txBody>
      </p:sp>
      <p:sp>
        <p:nvSpPr>
          <p:cNvPr id="4" name="Slide Number Placeholder 3">
            <a:extLst>
              <a:ext uri="{FF2B5EF4-FFF2-40B4-BE49-F238E27FC236}">
                <a16:creationId xmlns:a16="http://schemas.microsoft.com/office/drawing/2014/main" id="{A00FE5B1-093A-4B55-8663-ADB4B41329CB}"/>
              </a:ext>
            </a:extLst>
          </p:cNvPr>
          <p:cNvSpPr>
            <a:spLocks noGrp="1"/>
          </p:cNvSpPr>
          <p:nvPr>
            <p:ph type="sldNum" sz="quarter" idx="12"/>
          </p:nvPr>
        </p:nvSpPr>
        <p:spPr/>
        <p:txBody>
          <a:bodyPr/>
          <a:lstStyle/>
          <a:p>
            <a:r>
              <a:rPr lang="en-US" sz="2000" b="1" dirty="0">
                <a:solidFill>
                  <a:srgbClr val="00B0F0"/>
                </a:solidFill>
              </a:rPr>
              <a:t>Slide 06</a:t>
            </a:r>
          </a:p>
        </p:txBody>
      </p:sp>
    </p:spTree>
    <p:extLst>
      <p:ext uri="{BB962C8B-B14F-4D97-AF65-F5344CB8AC3E}">
        <p14:creationId xmlns:p14="http://schemas.microsoft.com/office/powerpoint/2010/main" val="211776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381A9-EE87-41B9-A27C-D1C6BDB2A683}"/>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F7245EDF-4FCA-4D38-A813-E994442E4A3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199" y="365125"/>
            <a:ext cx="10515599" cy="5811838"/>
          </a:xfrm>
        </p:spPr>
      </p:pic>
      <p:sp>
        <p:nvSpPr>
          <p:cNvPr id="6" name="Slide Number Placeholder 5">
            <a:extLst>
              <a:ext uri="{FF2B5EF4-FFF2-40B4-BE49-F238E27FC236}">
                <a16:creationId xmlns:a16="http://schemas.microsoft.com/office/drawing/2014/main" id="{9798BB47-17B8-4A02-80AC-DEA3015256F8}"/>
              </a:ext>
            </a:extLst>
          </p:cNvPr>
          <p:cNvSpPr>
            <a:spLocks noGrp="1"/>
          </p:cNvSpPr>
          <p:nvPr>
            <p:ph type="sldNum" sz="quarter" idx="12"/>
          </p:nvPr>
        </p:nvSpPr>
        <p:spPr/>
        <p:txBody>
          <a:bodyPr/>
          <a:lstStyle/>
          <a:p>
            <a:r>
              <a:rPr lang="en-US" sz="2000" b="1" dirty="0">
                <a:solidFill>
                  <a:srgbClr val="00B0F0"/>
                </a:solidFill>
              </a:rPr>
              <a:t>Slide 07</a:t>
            </a:r>
          </a:p>
        </p:txBody>
      </p:sp>
    </p:spTree>
    <p:extLst>
      <p:ext uri="{BB962C8B-B14F-4D97-AF65-F5344CB8AC3E}">
        <p14:creationId xmlns:p14="http://schemas.microsoft.com/office/powerpoint/2010/main" val="1880806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5F49A-4084-4CB8-A113-05D4544B0342}"/>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F33740F0-8842-4DAC-B1C2-35165D430A8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199" y="365125"/>
            <a:ext cx="10515599" cy="5811838"/>
          </a:xfrm>
        </p:spPr>
      </p:pic>
      <p:sp>
        <p:nvSpPr>
          <p:cNvPr id="4" name="Slide Number Placeholder 3">
            <a:extLst>
              <a:ext uri="{FF2B5EF4-FFF2-40B4-BE49-F238E27FC236}">
                <a16:creationId xmlns:a16="http://schemas.microsoft.com/office/drawing/2014/main" id="{9B39831A-E837-4682-B25D-BAA928076283}"/>
              </a:ext>
            </a:extLst>
          </p:cNvPr>
          <p:cNvSpPr>
            <a:spLocks noGrp="1"/>
          </p:cNvSpPr>
          <p:nvPr>
            <p:ph type="sldNum" sz="quarter" idx="12"/>
          </p:nvPr>
        </p:nvSpPr>
        <p:spPr/>
        <p:txBody>
          <a:bodyPr/>
          <a:lstStyle/>
          <a:p>
            <a:r>
              <a:rPr lang="en-US" sz="2000" b="1" dirty="0">
                <a:solidFill>
                  <a:srgbClr val="00B0F0"/>
                </a:solidFill>
              </a:rPr>
              <a:t>Slide 08</a:t>
            </a:r>
          </a:p>
        </p:txBody>
      </p:sp>
    </p:spTree>
    <p:extLst>
      <p:ext uri="{BB962C8B-B14F-4D97-AF65-F5344CB8AC3E}">
        <p14:creationId xmlns:p14="http://schemas.microsoft.com/office/powerpoint/2010/main" val="3205886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C0469593-4307-492C-AF0A-9AD53C2EC40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1" y="365125"/>
            <a:ext cx="7347012" cy="4180242"/>
          </a:xfrm>
        </p:spPr>
      </p:pic>
      <p:sp>
        <p:nvSpPr>
          <p:cNvPr id="4" name="Slide Number Placeholder 3">
            <a:extLst>
              <a:ext uri="{FF2B5EF4-FFF2-40B4-BE49-F238E27FC236}">
                <a16:creationId xmlns:a16="http://schemas.microsoft.com/office/drawing/2014/main" id="{4D3BC19C-2EC4-431A-8141-1A1F1787FB69}"/>
              </a:ext>
            </a:extLst>
          </p:cNvPr>
          <p:cNvSpPr>
            <a:spLocks noGrp="1"/>
          </p:cNvSpPr>
          <p:nvPr>
            <p:ph type="sldNum" sz="quarter" idx="12"/>
          </p:nvPr>
        </p:nvSpPr>
        <p:spPr/>
        <p:txBody>
          <a:bodyPr/>
          <a:lstStyle/>
          <a:p>
            <a:r>
              <a:rPr lang="en-US" sz="2000" b="1" dirty="0">
                <a:solidFill>
                  <a:srgbClr val="00B0F0"/>
                </a:solidFill>
              </a:rPr>
              <a:t>Slide 09</a:t>
            </a:r>
          </a:p>
        </p:txBody>
      </p:sp>
      <p:pic>
        <p:nvPicPr>
          <p:cNvPr id="8" name="Picture 7">
            <a:extLst>
              <a:ext uri="{FF2B5EF4-FFF2-40B4-BE49-F238E27FC236}">
                <a16:creationId xmlns:a16="http://schemas.microsoft.com/office/drawing/2014/main" id="{F7207210-567B-4BCC-987A-2340EA2B92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9565" y="1988598"/>
            <a:ext cx="5734233" cy="4180242"/>
          </a:xfrm>
          <a:prstGeom prst="rect">
            <a:avLst/>
          </a:prstGeom>
        </p:spPr>
      </p:pic>
    </p:spTree>
    <p:extLst>
      <p:ext uri="{BB962C8B-B14F-4D97-AF65-F5344CB8AC3E}">
        <p14:creationId xmlns:p14="http://schemas.microsoft.com/office/powerpoint/2010/main" val="36960952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TotalTime>
  <Words>905</Words>
  <Application>Microsoft Office PowerPoint</Application>
  <PresentationFormat>Widescreen</PresentationFormat>
  <Paragraphs>40</Paragraphs>
  <Slides>23</Slides>
  <Notes>0</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Tw Cen MT</vt:lpstr>
      <vt:lpstr>Office Theme</vt:lpstr>
      <vt:lpstr>ලොවට තර්ජනයක් වන විද්‍යුත් අපද්‍රව්‍ය  7 ශ්‍රේණිය Sinhala,  W.D. Priyantha Menaka. </vt:lpstr>
      <vt:lpstr>PowerPoint Presentation</vt:lpstr>
      <vt:lpstr>PowerPoint Presentation</vt:lpstr>
      <vt:lpstr>PowerPoint Presentation</vt:lpstr>
      <vt:lpstr>PowerPoint Presentation</vt:lpstr>
      <vt:lpstr>විද්‍යුත් අපද්‍රව්‍ය වලින් සිදුවන හානි</vt:lpstr>
      <vt:lpstr>PowerPoint Presentation</vt:lpstr>
      <vt:lpstr>PowerPoint Presentation</vt:lpstr>
      <vt:lpstr>PowerPoint Presentation</vt:lpstr>
      <vt:lpstr> ඉලෙක්ට්‍රොනික් අපද්‍රව්‍ය අවම කරගන්න අපිට මේ සඳහන් කරල තියන ක්‍රම අනුගමනය කරන්න පුළුවන්. </vt:lpstr>
      <vt:lpstr>PowerPoint Presentation</vt:lpstr>
      <vt:lpstr>PowerPoint Presentation</vt:lpstr>
      <vt:lpstr>බිත්ති පුවත්පත් ලිපි සකස් කිරීම</vt:lpstr>
      <vt:lpstr>සගරාවකට ලිපියක් සකස් කිරීමේදී සැලකිය යුතු කරුණු</vt:lpstr>
      <vt:lpstr>PowerPoint Presentation</vt:lpstr>
      <vt:lpstr>PowerPoint Presentation</vt:lpstr>
      <vt:lpstr>PowerPoint Presentation</vt:lpstr>
      <vt:lpstr>PowerPoint Presentation</vt:lpstr>
      <vt:lpstr>PowerPoint Presentation</vt:lpstr>
      <vt:lpstr>පහත දැක්වෙන අභ්‍යාසවල නිරත වන්න.</vt:lpstr>
      <vt:lpstr>mm</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ලොවට තර්ජනයක් වන විද්‍යුත් අපද්‍රව්‍ය</dc:title>
  <dc:creator>dulki shanu</dc:creator>
  <cp:lastModifiedBy>dulki shanu</cp:lastModifiedBy>
  <cp:revision>16</cp:revision>
  <dcterms:created xsi:type="dcterms:W3CDTF">2021-06-19T16:26:13Z</dcterms:created>
  <dcterms:modified xsi:type="dcterms:W3CDTF">2021-06-19T17:13:35Z</dcterms:modified>
</cp:coreProperties>
</file>